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18288000" cy="10287000"/>
  <p:notesSz cx="6858000" cy="9144000"/>
  <p:embeddedFontLst>
    <p:embeddedFont>
      <p:font typeface="DM Sans" pitchFamily="2" charset="77"/>
      <p:regular r:id="rId60"/>
      <p:bold r:id="rId61"/>
      <p:italic r:id="rId62"/>
      <p:boldItalic r:id="rId63"/>
    </p:embeddedFont>
    <p:embeddedFont>
      <p:font typeface="DM Sans Bold" pitchFamily="2" charset="77"/>
      <p:regular r:id="rId64"/>
      <p:bold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6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FDED3-9E72-5446-AFC5-10FEDCFEFE7C}" v="129" dt="2024-04-08T18:37:07.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6" autoAdjust="0"/>
    <p:restoredTop sz="94653" autoAdjust="0"/>
  </p:normalViewPr>
  <p:slideViewPr>
    <p:cSldViewPr>
      <p:cViewPr varScale="1">
        <p:scale>
          <a:sx n="72" d="100"/>
          <a:sy n="72" d="100"/>
        </p:scale>
        <p:origin x="264"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theme" Target="theme/theme1.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dney Fraser" userId="dbc7878a-556d-451f-8de0-923ac6582daf" providerId="ADAL" clId="{177FDED3-9E72-5446-AFC5-10FEDCFEFE7C}"/>
    <pc:docChg chg="undo custSel modSld">
      <pc:chgData name="Sydney Fraser" userId="dbc7878a-556d-451f-8de0-923ac6582daf" providerId="ADAL" clId="{177FDED3-9E72-5446-AFC5-10FEDCFEFE7C}" dt="2024-04-08T18:38:07.530" v="584" actId="1076"/>
      <pc:docMkLst>
        <pc:docMk/>
      </pc:docMkLst>
      <pc:sldChg chg="modSp mod modTransition">
        <pc:chgData name="Sydney Fraser" userId="dbc7878a-556d-451f-8de0-923ac6582daf" providerId="ADAL" clId="{177FDED3-9E72-5446-AFC5-10FEDCFEFE7C}" dt="2024-04-08T18:02:53.948" v="233"/>
        <pc:sldMkLst>
          <pc:docMk/>
          <pc:sldMk cId="0" sldId="256"/>
        </pc:sldMkLst>
        <pc:spChg chg="mod">
          <ac:chgData name="Sydney Fraser" userId="dbc7878a-556d-451f-8de0-923ac6582daf" providerId="ADAL" clId="{177FDED3-9E72-5446-AFC5-10FEDCFEFE7C}" dt="2024-04-08T14:17:59.312" v="0" actId="207"/>
          <ac:spMkLst>
            <pc:docMk/>
            <pc:sldMk cId="0" sldId="256"/>
            <ac:spMk id="3" creationId="{00000000-0000-0000-0000-000000000000}"/>
          </ac:spMkLst>
        </pc:spChg>
      </pc:sldChg>
      <pc:sldChg chg="modSp mod modTransition">
        <pc:chgData name="Sydney Fraser" userId="dbc7878a-556d-451f-8de0-923ac6582daf" providerId="ADAL" clId="{177FDED3-9E72-5446-AFC5-10FEDCFEFE7C}" dt="2024-04-08T18:03:05.836" v="234"/>
        <pc:sldMkLst>
          <pc:docMk/>
          <pc:sldMk cId="0" sldId="257"/>
        </pc:sldMkLst>
        <pc:spChg chg="mod">
          <ac:chgData name="Sydney Fraser" userId="dbc7878a-556d-451f-8de0-923ac6582daf" providerId="ADAL" clId="{177FDED3-9E72-5446-AFC5-10FEDCFEFE7C}" dt="2024-04-08T14:19:28.853" v="8" actId="207"/>
          <ac:spMkLst>
            <pc:docMk/>
            <pc:sldMk cId="0" sldId="257"/>
            <ac:spMk id="3" creationId="{00000000-0000-0000-0000-000000000000}"/>
          </ac:spMkLst>
        </pc:spChg>
        <pc:spChg chg="mod">
          <ac:chgData name="Sydney Fraser" userId="dbc7878a-556d-451f-8de0-923ac6582daf" providerId="ADAL" clId="{177FDED3-9E72-5446-AFC5-10FEDCFEFE7C}" dt="2024-04-08T14:19:28.853" v="8" actId="207"/>
          <ac:spMkLst>
            <pc:docMk/>
            <pc:sldMk cId="0" sldId="257"/>
            <ac:spMk id="4" creationId="{00000000-0000-0000-0000-000000000000}"/>
          </ac:spMkLst>
        </pc:spChg>
        <pc:spChg chg="mod">
          <ac:chgData name="Sydney Fraser" userId="dbc7878a-556d-451f-8de0-923ac6582daf" providerId="ADAL" clId="{177FDED3-9E72-5446-AFC5-10FEDCFEFE7C}" dt="2024-04-08T14:19:28.853" v="8" actId="207"/>
          <ac:spMkLst>
            <pc:docMk/>
            <pc:sldMk cId="0" sldId="257"/>
            <ac:spMk id="5" creationId="{00000000-0000-0000-0000-000000000000}"/>
          </ac:spMkLst>
        </pc:spChg>
        <pc:spChg chg="mod">
          <ac:chgData name="Sydney Fraser" userId="dbc7878a-556d-451f-8de0-923ac6582daf" providerId="ADAL" clId="{177FDED3-9E72-5446-AFC5-10FEDCFEFE7C}" dt="2024-04-08T14:19:28.853" v="8" actId="207"/>
          <ac:spMkLst>
            <pc:docMk/>
            <pc:sldMk cId="0" sldId="257"/>
            <ac:spMk id="6" creationId="{00000000-0000-0000-0000-000000000000}"/>
          </ac:spMkLst>
        </pc:spChg>
        <pc:spChg chg="mod">
          <ac:chgData name="Sydney Fraser" userId="dbc7878a-556d-451f-8de0-923ac6582daf" providerId="ADAL" clId="{177FDED3-9E72-5446-AFC5-10FEDCFEFE7C}" dt="2024-04-08T14:19:28.853" v="8" actId="207"/>
          <ac:spMkLst>
            <pc:docMk/>
            <pc:sldMk cId="0" sldId="257"/>
            <ac:spMk id="7" creationId="{00000000-0000-0000-0000-000000000000}"/>
          </ac:spMkLst>
        </pc:spChg>
        <pc:spChg chg="mod">
          <ac:chgData name="Sydney Fraser" userId="dbc7878a-556d-451f-8de0-923ac6582daf" providerId="ADAL" clId="{177FDED3-9E72-5446-AFC5-10FEDCFEFE7C}" dt="2024-04-08T14:19:28.853" v="8" actId="207"/>
          <ac:spMkLst>
            <pc:docMk/>
            <pc:sldMk cId="0" sldId="257"/>
            <ac:spMk id="8" creationId="{00000000-0000-0000-0000-000000000000}"/>
          </ac:spMkLst>
        </pc:spChg>
        <pc:spChg chg="mod">
          <ac:chgData name="Sydney Fraser" userId="dbc7878a-556d-451f-8de0-923ac6582daf" providerId="ADAL" clId="{177FDED3-9E72-5446-AFC5-10FEDCFEFE7C}" dt="2024-04-08T14:19:28.853" v="8" actId="207"/>
          <ac:spMkLst>
            <pc:docMk/>
            <pc:sldMk cId="0" sldId="257"/>
            <ac:spMk id="9" creationId="{00000000-0000-0000-0000-000000000000}"/>
          </ac:spMkLst>
        </pc:spChg>
        <pc:spChg chg="mod">
          <ac:chgData name="Sydney Fraser" userId="dbc7878a-556d-451f-8de0-923ac6582daf" providerId="ADAL" clId="{177FDED3-9E72-5446-AFC5-10FEDCFEFE7C}" dt="2024-04-08T14:19:28.853" v="8" actId="207"/>
          <ac:spMkLst>
            <pc:docMk/>
            <pc:sldMk cId="0" sldId="257"/>
            <ac:spMk id="10" creationId="{00000000-0000-0000-0000-000000000000}"/>
          </ac:spMkLst>
        </pc:spChg>
        <pc:spChg chg="mod">
          <ac:chgData name="Sydney Fraser" userId="dbc7878a-556d-451f-8de0-923ac6582daf" providerId="ADAL" clId="{177FDED3-9E72-5446-AFC5-10FEDCFEFE7C}" dt="2024-04-08T14:18:53.281" v="7" actId="207"/>
          <ac:spMkLst>
            <pc:docMk/>
            <pc:sldMk cId="0" sldId="257"/>
            <ac:spMk id="11" creationId="{00000000-0000-0000-0000-000000000000}"/>
          </ac:spMkLst>
        </pc:spChg>
        <pc:spChg chg="mod">
          <ac:chgData name="Sydney Fraser" userId="dbc7878a-556d-451f-8de0-923ac6582daf" providerId="ADAL" clId="{177FDED3-9E72-5446-AFC5-10FEDCFEFE7C}" dt="2024-04-08T14:19:28.853" v="8" actId="207"/>
          <ac:spMkLst>
            <pc:docMk/>
            <pc:sldMk cId="0" sldId="257"/>
            <ac:spMk id="12" creationId="{00000000-0000-0000-0000-000000000000}"/>
          </ac:spMkLst>
        </pc:spChg>
        <pc:spChg chg="mod">
          <ac:chgData name="Sydney Fraser" userId="dbc7878a-556d-451f-8de0-923ac6582daf" providerId="ADAL" clId="{177FDED3-9E72-5446-AFC5-10FEDCFEFE7C}" dt="2024-04-08T14:19:28.853" v="8" actId="207"/>
          <ac:spMkLst>
            <pc:docMk/>
            <pc:sldMk cId="0" sldId="257"/>
            <ac:spMk id="14" creationId="{00000000-0000-0000-0000-000000000000}"/>
          </ac:spMkLst>
        </pc:spChg>
      </pc:sldChg>
      <pc:sldChg chg="addSp delSp modSp mod modTransition">
        <pc:chgData name="Sydney Fraser" userId="dbc7878a-556d-451f-8de0-923ac6582daf" providerId="ADAL" clId="{177FDED3-9E72-5446-AFC5-10FEDCFEFE7C}" dt="2024-04-08T18:38:07.530" v="584" actId="1076"/>
        <pc:sldMkLst>
          <pc:docMk/>
          <pc:sldMk cId="0" sldId="258"/>
        </pc:sldMkLst>
        <pc:spChg chg="add del mod topLvl">
          <ac:chgData name="Sydney Fraser" userId="dbc7878a-556d-451f-8de0-923ac6582daf" providerId="ADAL" clId="{177FDED3-9E72-5446-AFC5-10FEDCFEFE7C}" dt="2024-04-08T18:33:24.287" v="546" actId="167"/>
          <ac:spMkLst>
            <pc:docMk/>
            <pc:sldMk cId="0" sldId="258"/>
            <ac:spMk id="2" creationId="{00000000-0000-0000-0000-000000000000}"/>
          </ac:spMkLst>
        </pc:spChg>
        <pc:spChg chg="mod">
          <ac:chgData name="Sydney Fraser" userId="dbc7878a-556d-451f-8de0-923ac6582daf" providerId="ADAL" clId="{177FDED3-9E72-5446-AFC5-10FEDCFEFE7C}" dt="2024-04-08T14:19:45.955" v="9" actId="207"/>
          <ac:spMkLst>
            <pc:docMk/>
            <pc:sldMk cId="0" sldId="258"/>
            <ac:spMk id="3" creationId="{00000000-0000-0000-0000-000000000000}"/>
          </ac:spMkLst>
        </pc:spChg>
        <pc:spChg chg="mod">
          <ac:chgData name="Sydney Fraser" userId="dbc7878a-556d-451f-8de0-923ac6582daf" providerId="ADAL" clId="{177FDED3-9E72-5446-AFC5-10FEDCFEFE7C}" dt="2024-04-08T14:19:45.955" v="9" actId="207"/>
          <ac:spMkLst>
            <pc:docMk/>
            <pc:sldMk cId="0" sldId="258"/>
            <ac:spMk id="4" creationId="{00000000-0000-0000-0000-000000000000}"/>
          </ac:spMkLst>
        </pc:spChg>
        <pc:spChg chg="del mod">
          <ac:chgData name="Sydney Fraser" userId="dbc7878a-556d-451f-8de0-923ac6582daf" providerId="ADAL" clId="{177FDED3-9E72-5446-AFC5-10FEDCFEFE7C}" dt="2024-04-08T18:31:21.875" v="511" actId="478"/>
          <ac:spMkLst>
            <pc:docMk/>
            <pc:sldMk cId="0" sldId="258"/>
            <ac:spMk id="5" creationId="{00000000-0000-0000-0000-000000000000}"/>
          </ac:spMkLst>
        </pc:spChg>
        <pc:spChg chg="del mod">
          <ac:chgData name="Sydney Fraser" userId="dbc7878a-556d-451f-8de0-923ac6582daf" providerId="ADAL" clId="{177FDED3-9E72-5446-AFC5-10FEDCFEFE7C}" dt="2024-04-08T18:31:19.570" v="510" actId="478"/>
          <ac:spMkLst>
            <pc:docMk/>
            <pc:sldMk cId="0" sldId="258"/>
            <ac:spMk id="6" creationId="{00000000-0000-0000-0000-000000000000}"/>
          </ac:spMkLst>
        </pc:spChg>
        <pc:spChg chg="del mod">
          <ac:chgData name="Sydney Fraser" userId="dbc7878a-556d-451f-8de0-923ac6582daf" providerId="ADAL" clId="{177FDED3-9E72-5446-AFC5-10FEDCFEFE7C}" dt="2024-04-08T18:31:36.689" v="516" actId="478"/>
          <ac:spMkLst>
            <pc:docMk/>
            <pc:sldMk cId="0" sldId="258"/>
            <ac:spMk id="7" creationId="{00000000-0000-0000-0000-000000000000}"/>
          </ac:spMkLst>
        </pc:spChg>
        <pc:spChg chg="mod">
          <ac:chgData name="Sydney Fraser" userId="dbc7878a-556d-451f-8de0-923ac6582daf" providerId="ADAL" clId="{177FDED3-9E72-5446-AFC5-10FEDCFEFE7C}" dt="2024-04-08T14:19:45.955" v="9" actId="207"/>
          <ac:spMkLst>
            <pc:docMk/>
            <pc:sldMk cId="0" sldId="258"/>
            <ac:spMk id="8" creationId="{00000000-0000-0000-0000-000000000000}"/>
          </ac:spMkLst>
        </pc:spChg>
        <pc:spChg chg="mod">
          <ac:chgData name="Sydney Fraser" userId="dbc7878a-556d-451f-8de0-923ac6582daf" providerId="ADAL" clId="{177FDED3-9E72-5446-AFC5-10FEDCFEFE7C}" dt="2024-04-08T18:38:07.530" v="584" actId="1076"/>
          <ac:spMkLst>
            <pc:docMk/>
            <pc:sldMk cId="0" sldId="258"/>
            <ac:spMk id="9" creationId="{00000000-0000-0000-0000-000000000000}"/>
          </ac:spMkLst>
        </pc:spChg>
        <pc:spChg chg="add mod">
          <ac:chgData name="Sydney Fraser" userId="dbc7878a-556d-451f-8de0-923ac6582daf" providerId="ADAL" clId="{177FDED3-9E72-5446-AFC5-10FEDCFEFE7C}" dt="2024-04-08T18:33:02.595" v="539" actId="166"/>
          <ac:spMkLst>
            <pc:docMk/>
            <pc:sldMk cId="0" sldId="258"/>
            <ac:spMk id="14" creationId="{E9D4EE2B-4392-AD93-4586-81D5A923F6E6}"/>
          </ac:spMkLst>
        </pc:spChg>
        <pc:spChg chg="add mod topLvl">
          <ac:chgData name="Sydney Fraser" userId="dbc7878a-556d-451f-8de0-923ac6582daf" providerId="ADAL" clId="{177FDED3-9E72-5446-AFC5-10FEDCFEFE7C}" dt="2024-04-08T18:33:15.426" v="542" actId="164"/>
          <ac:spMkLst>
            <pc:docMk/>
            <pc:sldMk cId="0" sldId="258"/>
            <ac:spMk id="15" creationId="{2525E8CA-83CF-EF85-8366-530446E2F38F}"/>
          </ac:spMkLst>
        </pc:spChg>
        <pc:spChg chg="add mod">
          <ac:chgData name="Sydney Fraser" userId="dbc7878a-556d-451f-8de0-923ac6582daf" providerId="ADAL" clId="{177FDED3-9E72-5446-AFC5-10FEDCFEFE7C}" dt="2024-04-08T18:32:43.618" v="535" actId="571"/>
          <ac:spMkLst>
            <pc:docMk/>
            <pc:sldMk cId="0" sldId="258"/>
            <ac:spMk id="16" creationId="{E6364C45-1B66-4075-60E4-C09851CFB333}"/>
          </ac:spMkLst>
        </pc:spChg>
        <pc:spChg chg="add mod topLvl">
          <ac:chgData name="Sydney Fraser" userId="dbc7878a-556d-451f-8de0-923ac6582daf" providerId="ADAL" clId="{177FDED3-9E72-5446-AFC5-10FEDCFEFE7C}" dt="2024-04-08T18:33:30.422" v="547" actId="1076"/>
          <ac:spMkLst>
            <pc:docMk/>
            <pc:sldMk cId="0" sldId="258"/>
            <ac:spMk id="17" creationId="{59F555C9-A46E-E678-610F-82EF4845909D}"/>
          </ac:spMkLst>
        </pc:spChg>
        <pc:grpChg chg="add del">
          <ac:chgData name="Sydney Fraser" userId="dbc7878a-556d-451f-8de0-923ac6582daf" providerId="ADAL" clId="{177FDED3-9E72-5446-AFC5-10FEDCFEFE7C}" dt="2024-04-08T18:33:15.426" v="542" actId="164"/>
          <ac:grpSpMkLst>
            <pc:docMk/>
            <pc:sldMk cId="0" sldId="258"/>
            <ac:grpSpMk id="18" creationId="{5B89A2E5-48C6-B374-2858-B1D979237360}"/>
          </ac:grpSpMkLst>
        </pc:grpChg>
        <pc:grpChg chg="add mod">
          <ac:chgData name="Sydney Fraser" userId="dbc7878a-556d-451f-8de0-923ac6582daf" providerId="ADAL" clId="{177FDED3-9E72-5446-AFC5-10FEDCFEFE7C}" dt="2024-04-08T18:33:48.752" v="556" actId="688"/>
          <ac:grpSpMkLst>
            <pc:docMk/>
            <pc:sldMk cId="0" sldId="258"/>
            <ac:grpSpMk id="19" creationId="{8CA1EDB2-28D0-4590-963A-B8CB14A04F77}"/>
          </ac:grpSpMkLst>
        </pc:grpChg>
        <pc:graphicFrameChg chg="add del mod">
          <ac:chgData name="Sydney Fraser" userId="dbc7878a-556d-451f-8de0-923ac6582daf" providerId="ADAL" clId="{177FDED3-9E72-5446-AFC5-10FEDCFEFE7C}" dt="2024-04-08T18:07:59.956" v="238" actId="478"/>
          <ac:graphicFrameMkLst>
            <pc:docMk/>
            <pc:sldMk cId="0" sldId="258"/>
            <ac:graphicFrameMk id="11" creationId="{9FE26D69-77B2-2F92-BEBF-15E290E55BF0}"/>
          </ac:graphicFrameMkLst>
        </pc:graphicFrameChg>
        <pc:graphicFrameChg chg="add mod modGraphic">
          <ac:chgData name="Sydney Fraser" userId="dbc7878a-556d-451f-8de0-923ac6582daf" providerId="ADAL" clId="{177FDED3-9E72-5446-AFC5-10FEDCFEFE7C}" dt="2024-04-08T18:31:18.397" v="508" actId="1076"/>
          <ac:graphicFrameMkLst>
            <pc:docMk/>
            <pc:sldMk cId="0" sldId="258"/>
            <ac:graphicFrameMk id="12" creationId="{05093EDA-1268-86B0-CB1B-C7817DFEA90B}"/>
          </ac:graphicFrameMkLst>
        </pc:graphicFrameChg>
        <pc:cxnChg chg="add del mod">
          <ac:chgData name="Sydney Fraser" userId="dbc7878a-556d-451f-8de0-923ac6582daf" providerId="ADAL" clId="{177FDED3-9E72-5446-AFC5-10FEDCFEFE7C}" dt="2024-04-08T18:07:41.966" v="236" actId="478"/>
          <ac:cxnSpMkLst>
            <pc:docMk/>
            <pc:sldMk cId="0" sldId="258"/>
            <ac:cxnSpMk id="10" creationId="{3D48AE1B-6CCB-E005-9041-CC8F94D887A9}"/>
          </ac:cxnSpMkLst>
        </pc:cxnChg>
      </pc:sldChg>
      <pc:sldChg chg="modSp mod modTransition">
        <pc:chgData name="Sydney Fraser" userId="dbc7878a-556d-451f-8de0-923ac6582daf" providerId="ADAL" clId="{177FDED3-9E72-5446-AFC5-10FEDCFEFE7C}" dt="2024-04-08T18:02:34.243" v="232"/>
        <pc:sldMkLst>
          <pc:docMk/>
          <pc:sldMk cId="0" sldId="259"/>
        </pc:sldMkLst>
        <pc:spChg chg="mod">
          <ac:chgData name="Sydney Fraser" userId="dbc7878a-556d-451f-8de0-923ac6582daf" providerId="ADAL" clId="{177FDED3-9E72-5446-AFC5-10FEDCFEFE7C}" dt="2024-04-08T14:20:05.805" v="10" actId="207"/>
          <ac:spMkLst>
            <pc:docMk/>
            <pc:sldMk cId="0" sldId="259"/>
            <ac:spMk id="6" creationId="{00000000-0000-0000-0000-000000000000}"/>
          </ac:spMkLst>
        </pc:spChg>
        <pc:spChg chg="mod">
          <ac:chgData name="Sydney Fraser" userId="dbc7878a-556d-451f-8de0-923ac6582daf" providerId="ADAL" clId="{177FDED3-9E72-5446-AFC5-10FEDCFEFE7C}" dt="2024-04-08T14:20:05.805" v="10" actId="207"/>
          <ac:spMkLst>
            <pc:docMk/>
            <pc:sldMk cId="0" sldId="259"/>
            <ac:spMk id="7" creationId="{00000000-0000-0000-0000-000000000000}"/>
          </ac:spMkLst>
        </pc:spChg>
        <pc:spChg chg="mod">
          <ac:chgData name="Sydney Fraser" userId="dbc7878a-556d-451f-8de0-923ac6582daf" providerId="ADAL" clId="{177FDED3-9E72-5446-AFC5-10FEDCFEFE7C}" dt="2024-04-08T14:20:05.805" v="10" actId="207"/>
          <ac:spMkLst>
            <pc:docMk/>
            <pc:sldMk cId="0" sldId="259"/>
            <ac:spMk id="8" creationId="{00000000-0000-0000-0000-000000000000}"/>
          </ac:spMkLst>
        </pc:spChg>
        <pc:spChg chg="mod">
          <ac:chgData name="Sydney Fraser" userId="dbc7878a-556d-451f-8de0-923ac6582daf" providerId="ADAL" clId="{177FDED3-9E72-5446-AFC5-10FEDCFEFE7C}" dt="2024-04-08T14:20:05.805" v="10" actId="207"/>
          <ac:spMkLst>
            <pc:docMk/>
            <pc:sldMk cId="0" sldId="259"/>
            <ac:spMk id="9"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0"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1"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2"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3"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4" creationId="{00000000-0000-0000-0000-000000000000}"/>
          </ac:spMkLst>
        </pc:spChg>
        <pc:spChg chg="mod">
          <ac:chgData name="Sydney Fraser" userId="dbc7878a-556d-451f-8de0-923ac6582daf" providerId="ADAL" clId="{177FDED3-9E72-5446-AFC5-10FEDCFEFE7C}" dt="2024-04-08T14:20:05.805" v="10" actId="207"/>
          <ac:spMkLst>
            <pc:docMk/>
            <pc:sldMk cId="0" sldId="259"/>
            <ac:spMk id="15" creationId="{00000000-0000-0000-0000-000000000000}"/>
          </ac:spMkLst>
        </pc:spChg>
      </pc:sldChg>
      <pc:sldChg chg="addSp delSp modSp mod modTransition">
        <pc:chgData name="Sydney Fraser" userId="dbc7878a-556d-451f-8de0-923ac6582daf" providerId="ADAL" clId="{177FDED3-9E72-5446-AFC5-10FEDCFEFE7C}" dt="2024-04-08T18:35:59.926" v="559"/>
        <pc:sldMkLst>
          <pc:docMk/>
          <pc:sldMk cId="0" sldId="260"/>
        </pc:sldMkLst>
        <pc:spChg chg="del">
          <ac:chgData name="Sydney Fraser" userId="dbc7878a-556d-451f-8de0-923ac6582daf" providerId="ADAL" clId="{177FDED3-9E72-5446-AFC5-10FEDCFEFE7C}" dt="2024-04-08T14:20:42.915" v="14" actId="478"/>
          <ac:spMkLst>
            <pc:docMk/>
            <pc:sldMk cId="0" sldId="260"/>
            <ac:spMk id="6" creationId="{00000000-0000-0000-0000-000000000000}"/>
          </ac:spMkLst>
        </pc:spChg>
        <pc:spChg chg="del">
          <ac:chgData name="Sydney Fraser" userId="dbc7878a-556d-451f-8de0-923ac6582daf" providerId="ADAL" clId="{177FDED3-9E72-5446-AFC5-10FEDCFEFE7C}" dt="2024-04-08T14:20:42.915" v="14" actId="478"/>
          <ac:spMkLst>
            <pc:docMk/>
            <pc:sldMk cId="0" sldId="260"/>
            <ac:spMk id="7" creationId="{00000000-0000-0000-0000-000000000000}"/>
          </ac:spMkLst>
        </pc:spChg>
        <pc:spChg chg="del">
          <ac:chgData name="Sydney Fraser" userId="dbc7878a-556d-451f-8de0-923ac6582daf" providerId="ADAL" clId="{177FDED3-9E72-5446-AFC5-10FEDCFEFE7C}" dt="2024-04-08T14:20:45.087" v="15" actId="478"/>
          <ac:spMkLst>
            <pc:docMk/>
            <pc:sldMk cId="0" sldId="260"/>
            <ac:spMk id="8" creationId="{00000000-0000-0000-0000-000000000000}"/>
          </ac:spMkLst>
        </pc:spChg>
        <pc:spChg chg="del">
          <ac:chgData name="Sydney Fraser" userId="dbc7878a-556d-451f-8de0-923ac6582daf" providerId="ADAL" clId="{177FDED3-9E72-5446-AFC5-10FEDCFEFE7C}" dt="2024-04-08T14:20:45.087" v="15" actId="478"/>
          <ac:spMkLst>
            <pc:docMk/>
            <pc:sldMk cId="0" sldId="260"/>
            <ac:spMk id="9" creationId="{00000000-0000-0000-0000-000000000000}"/>
          </ac:spMkLst>
        </pc:spChg>
        <pc:spChg chg="del">
          <ac:chgData name="Sydney Fraser" userId="dbc7878a-556d-451f-8de0-923ac6582daf" providerId="ADAL" clId="{177FDED3-9E72-5446-AFC5-10FEDCFEFE7C}" dt="2024-04-08T14:20:42.915" v="14" actId="478"/>
          <ac:spMkLst>
            <pc:docMk/>
            <pc:sldMk cId="0" sldId="260"/>
            <ac:spMk id="10" creationId="{00000000-0000-0000-0000-000000000000}"/>
          </ac:spMkLst>
        </pc:spChg>
        <pc:spChg chg="del">
          <ac:chgData name="Sydney Fraser" userId="dbc7878a-556d-451f-8de0-923ac6582daf" providerId="ADAL" clId="{177FDED3-9E72-5446-AFC5-10FEDCFEFE7C}" dt="2024-04-08T14:20:45.087" v="15" actId="478"/>
          <ac:spMkLst>
            <pc:docMk/>
            <pc:sldMk cId="0" sldId="260"/>
            <ac:spMk id="11" creationId="{00000000-0000-0000-0000-000000000000}"/>
          </ac:spMkLst>
        </pc:spChg>
        <pc:spChg chg="del">
          <ac:chgData name="Sydney Fraser" userId="dbc7878a-556d-451f-8de0-923ac6582daf" providerId="ADAL" clId="{177FDED3-9E72-5446-AFC5-10FEDCFEFE7C}" dt="2024-04-08T14:20:35.645" v="11" actId="478"/>
          <ac:spMkLst>
            <pc:docMk/>
            <pc:sldMk cId="0" sldId="260"/>
            <ac:spMk id="12" creationId="{00000000-0000-0000-0000-000000000000}"/>
          </ac:spMkLst>
        </pc:spChg>
        <pc:spChg chg="del">
          <ac:chgData name="Sydney Fraser" userId="dbc7878a-556d-451f-8de0-923ac6582daf" providerId="ADAL" clId="{177FDED3-9E72-5446-AFC5-10FEDCFEFE7C}" dt="2024-04-08T14:20:42.915" v="14" actId="478"/>
          <ac:spMkLst>
            <pc:docMk/>
            <pc:sldMk cId="0" sldId="260"/>
            <ac:spMk id="13" creationId="{00000000-0000-0000-0000-000000000000}"/>
          </ac:spMkLst>
        </pc:spChg>
        <pc:spChg chg="del">
          <ac:chgData name="Sydney Fraser" userId="dbc7878a-556d-451f-8de0-923ac6582daf" providerId="ADAL" clId="{177FDED3-9E72-5446-AFC5-10FEDCFEFE7C}" dt="2024-04-08T14:20:36.973" v="12" actId="478"/>
          <ac:spMkLst>
            <pc:docMk/>
            <pc:sldMk cId="0" sldId="260"/>
            <ac:spMk id="14" creationId="{00000000-0000-0000-0000-000000000000}"/>
          </ac:spMkLst>
        </pc:spChg>
        <pc:spChg chg="del">
          <ac:chgData name="Sydney Fraser" userId="dbc7878a-556d-451f-8de0-923ac6582daf" providerId="ADAL" clId="{177FDED3-9E72-5446-AFC5-10FEDCFEFE7C}" dt="2024-04-08T14:20:37.761" v="13" actId="478"/>
          <ac:spMkLst>
            <pc:docMk/>
            <pc:sldMk cId="0" sldId="260"/>
            <ac:spMk id="15" creationId="{00000000-0000-0000-0000-000000000000}"/>
          </ac:spMkLst>
        </pc:spChg>
        <pc:spChg chg="add mod">
          <ac:chgData name="Sydney Fraser" userId="dbc7878a-556d-451f-8de0-923ac6582daf" providerId="ADAL" clId="{177FDED3-9E72-5446-AFC5-10FEDCFEFE7C}" dt="2024-04-08T14:20:46.138" v="16"/>
          <ac:spMkLst>
            <pc:docMk/>
            <pc:sldMk cId="0" sldId="260"/>
            <ac:spMk id="16" creationId="{9EB0A733-6343-2BF9-421C-D7ACB59AEB54}"/>
          </ac:spMkLst>
        </pc:spChg>
        <pc:spChg chg="add mod">
          <ac:chgData name="Sydney Fraser" userId="dbc7878a-556d-451f-8de0-923ac6582daf" providerId="ADAL" clId="{177FDED3-9E72-5446-AFC5-10FEDCFEFE7C}" dt="2024-04-08T14:20:46.138" v="16"/>
          <ac:spMkLst>
            <pc:docMk/>
            <pc:sldMk cId="0" sldId="260"/>
            <ac:spMk id="17" creationId="{DC835F8E-5D30-45A8-F460-84EC5A1239CD}"/>
          </ac:spMkLst>
        </pc:spChg>
        <pc:spChg chg="add mod">
          <ac:chgData name="Sydney Fraser" userId="dbc7878a-556d-451f-8de0-923ac6582daf" providerId="ADAL" clId="{177FDED3-9E72-5446-AFC5-10FEDCFEFE7C}" dt="2024-04-08T14:20:46.138" v="16"/>
          <ac:spMkLst>
            <pc:docMk/>
            <pc:sldMk cId="0" sldId="260"/>
            <ac:spMk id="18" creationId="{5B10C9C5-8F35-59A0-F1EF-D4325F3C1DAC}"/>
          </ac:spMkLst>
        </pc:spChg>
        <pc:spChg chg="add mod">
          <ac:chgData name="Sydney Fraser" userId="dbc7878a-556d-451f-8de0-923ac6582daf" providerId="ADAL" clId="{177FDED3-9E72-5446-AFC5-10FEDCFEFE7C}" dt="2024-04-08T14:20:46.138" v="16"/>
          <ac:spMkLst>
            <pc:docMk/>
            <pc:sldMk cId="0" sldId="260"/>
            <ac:spMk id="19" creationId="{A2FF3F4C-243F-B59F-DDCD-8B92CEFDD879}"/>
          </ac:spMkLst>
        </pc:spChg>
        <pc:spChg chg="add mod">
          <ac:chgData name="Sydney Fraser" userId="dbc7878a-556d-451f-8de0-923ac6582daf" providerId="ADAL" clId="{177FDED3-9E72-5446-AFC5-10FEDCFEFE7C}" dt="2024-04-08T14:20:46.138" v="16"/>
          <ac:spMkLst>
            <pc:docMk/>
            <pc:sldMk cId="0" sldId="260"/>
            <ac:spMk id="20" creationId="{5F94F4AA-9024-A5F8-E5F5-A5EED8EFC6CE}"/>
          </ac:spMkLst>
        </pc:spChg>
        <pc:spChg chg="add mod">
          <ac:chgData name="Sydney Fraser" userId="dbc7878a-556d-451f-8de0-923ac6582daf" providerId="ADAL" clId="{177FDED3-9E72-5446-AFC5-10FEDCFEFE7C}" dt="2024-04-08T14:20:46.138" v="16"/>
          <ac:spMkLst>
            <pc:docMk/>
            <pc:sldMk cId="0" sldId="260"/>
            <ac:spMk id="21" creationId="{8224DC96-A7D4-3036-38F0-75525E0AE9C1}"/>
          </ac:spMkLst>
        </pc:spChg>
        <pc:spChg chg="add mod">
          <ac:chgData name="Sydney Fraser" userId="dbc7878a-556d-451f-8de0-923ac6582daf" providerId="ADAL" clId="{177FDED3-9E72-5446-AFC5-10FEDCFEFE7C}" dt="2024-04-08T14:20:46.138" v="16"/>
          <ac:spMkLst>
            <pc:docMk/>
            <pc:sldMk cId="0" sldId="260"/>
            <ac:spMk id="22" creationId="{4F241D0D-8AA1-64BF-B7B0-57BF564D780D}"/>
          </ac:spMkLst>
        </pc:spChg>
        <pc:spChg chg="add mod">
          <ac:chgData name="Sydney Fraser" userId="dbc7878a-556d-451f-8de0-923ac6582daf" providerId="ADAL" clId="{177FDED3-9E72-5446-AFC5-10FEDCFEFE7C}" dt="2024-04-08T14:20:46.138" v="16"/>
          <ac:spMkLst>
            <pc:docMk/>
            <pc:sldMk cId="0" sldId="260"/>
            <ac:spMk id="23" creationId="{A2C17DD3-CE77-2017-6BBA-199FB1122D0B}"/>
          </ac:spMkLst>
        </pc:spChg>
        <pc:spChg chg="add mod">
          <ac:chgData name="Sydney Fraser" userId="dbc7878a-556d-451f-8de0-923ac6582daf" providerId="ADAL" clId="{177FDED3-9E72-5446-AFC5-10FEDCFEFE7C}" dt="2024-04-08T14:20:46.138" v="16"/>
          <ac:spMkLst>
            <pc:docMk/>
            <pc:sldMk cId="0" sldId="260"/>
            <ac:spMk id="24" creationId="{98045449-F3C6-6917-5A06-ED18AF993111}"/>
          </ac:spMkLst>
        </pc:spChg>
        <pc:spChg chg="add mod">
          <ac:chgData name="Sydney Fraser" userId="dbc7878a-556d-451f-8de0-923ac6582daf" providerId="ADAL" clId="{177FDED3-9E72-5446-AFC5-10FEDCFEFE7C}" dt="2024-04-08T14:20:46.138" v="16"/>
          <ac:spMkLst>
            <pc:docMk/>
            <pc:sldMk cId="0" sldId="260"/>
            <ac:spMk id="25" creationId="{1497887A-A284-D2A3-3EBF-7DDDF1BBF28F}"/>
          </ac:spMkLst>
        </pc:spChg>
        <pc:picChg chg="add mod">
          <ac:chgData name="Sydney Fraser" userId="dbc7878a-556d-451f-8de0-923ac6582daf" providerId="ADAL" clId="{177FDED3-9E72-5446-AFC5-10FEDCFEFE7C}" dt="2024-04-08T18:35:59.926" v="559"/>
          <ac:picMkLst>
            <pc:docMk/>
            <pc:sldMk cId="0" sldId="260"/>
            <ac:picMk id="7" creationId="{AF6E7B30-FF69-BE59-980B-0E4E8CB99C12}"/>
          </ac:picMkLst>
        </pc:picChg>
      </pc:sldChg>
      <pc:sldChg chg="addSp delSp modSp mod modTransition">
        <pc:chgData name="Sydney Fraser" userId="dbc7878a-556d-451f-8de0-923ac6582daf" providerId="ADAL" clId="{177FDED3-9E72-5446-AFC5-10FEDCFEFE7C}" dt="2024-04-08T18:02:34.243" v="232"/>
        <pc:sldMkLst>
          <pc:docMk/>
          <pc:sldMk cId="0" sldId="261"/>
        </pc:sldMkLst>
        <pc:spChg chg="del">
          <ac:chgData name="Sydney Fraser" userId="dbc7878a-556d-451f-8de0-923ac6582daf" providerId="ADAL" clId="{177FDED3-9E72-5446-AFC5-10FEDCFEFE7C}" dt="2024-04-08T14:20:59.042" v="20" actId="478"/>
          <ac:spMkLst>
            <pc:docMk/>
            <pc:sldMk cId="0" sldId="261"/>
            <ac:spMk id="6" creationId="{00000000-0000-0000-0000-000000000000}"/>
          </ac:spMkLst>
        </pc:spChg>
        <pc:spChg chg="del">
          <ac:chgData name="Sydney Fraser" userId="dbc7878a-556d-451f-8de0-923ac6582daf" providerId="ADAL" clId="{177FDED3-9E72-5446-AFC5-10FEDCFEFE7C}" dt="2024-04-08T14:20:52.567" v="17" actId="478"/>
          <ac:spMkLst>
            <pc:docMk/>
            <pc:sldMk cId="0" sldId="261"/>
            <ac:spMk id="7" creationId="{00000000-0000-0000-0000-000000000000}"/>
          </ac:spMkLst>
        </pc:spChg>
        <pc:spChg chg="del">
          <ac:chgData name="Sydney Fraser" userId="dbc7878a-556d-451f-8de0-923ac6582daf" providerId="ADAL" clId="{177FDED3-9E72-5446-AFC5-10FEDCFEFE7C}" dt="2024-04-08T14:20:54.906" v="18" actId="478"/>
          <ac:spMkLst>
            <pc:docMk/>
            <pc:sldMk cId="0" sldId="261"/>
            <ac:spMk id="8" creationId="{00000000-0000-0000-0000-000000000000}"/>
          </ac:spMkLst>
        </pc:spChg>
        <pc:spChg chg="del">
          <ac:chgData name="Sydney Fraser" userId="dbc7878a-556d-451f-8de0-923ac6582daf" providerId="ADAL" clId="{177FDED3-9E72-5446-AFC5-10FEDCFEFE7C}" dt="2024-04-08T14:20:54.906" v="18" actId="478"/>
          <ac:spMkLst>
            <pc:docMk/>
            <pc:sldMk cId="0" sldId="261"/>
            <ac:spMk id="9" creationId="{00000000-0000-0000-0000-000000000000}"/>
          </ac:spMkLst>
        </pc:spChg>
        <pc:spChg chg="del">
          <ac:chgData name="Sydney Fraser" userId="dbc7878a-556d-451f-8de0-923ac6582daf" providerId="ADAL" clId="{177FDED3-9E72-5446-AFC5-10FEDCFEFE7C}" dt="2024-04-08T14:20:59.042" v="20" actId="478"/>
          <ac:spMkLst>
            <pc:docMk/>
            <pc:sldMk cId="0" sldId="261"/>
            <ac:spMk id="10" creationId="{00000000-0000-0000-0000-000000000000}"/>
          </ac:spMkLst>
        </pc:spChg>
        <pc:spChg chg="del">
          <ac:chgData name="Sydney Fraser" userId="dbc7878a-556d-451f-8de0-923ac6582daf" providerId="ADAL" clId="{177FDED3-9E72-5446-AFC5-10FEDCFEFE7C}" dt="2024-04-08T14:20:52.567" v="17" actId="478"/>
          <ac:spMkLst>
            <pc:docMk/>
            <pc:sldMk cId="0" sldId="261"/>
            <ac:spMk id="11" creationId="{00000000-0000-0000-0000-000000000000}"/>
          </ac:spMkLst>
        </pc:spChg>
        <pc:spChg chg="del">
          <ac:chgData name="Sydney Fraser" userId="dbc7878a-556d-451f-8de0-923ac6582daf" providerId="ADAL" clId="{177FDED3-9E72-5446-AFC5-10FEDCFEFE7C}" dt="2024-04-08T14:20:57.191" v="19" actId="478"/>
          <ac:spMkLst>
            <pc:docMk/>
            <pc:sldMk cId="0" sldId="261"/>
            <ac:spMk id="12" creationId="{00000000-0000-0000-0000-000000000000}"/>
          </ac:spMkLst>
        </pc:spChg>
        <pc:spChg chg="del">
          <ac:chgData name="Sydney Fraser" userId="dbc7878a-556d-451f-8de0-923ac6582daf" providerId="ADAL" clId="{177FDED3-9E72-5446-AFC5-10FEDCFEFE7C}" dt="2024-04-08T14:20:59.042" v="20" actId="478"/>
          <ac:spMkLst>
            <pc:docMk/>
            <pc:sldMk cId="0" sldId="261"/>
            <ac:spMk id="13" creationId="{00000000-0000-0000-0000-000000000000}"/>
          </ac:spMkLst>
        </pc:spChg>
        <pc:spChg chg="del">
          <ac:chgData name="Sydney Fraser" userId="dbc7878a-556d-451f-8de0-923ac6582daf" providerId="ADAL" clId="{177FDED3-9E72-5446-AFC5-10FEDCFEFE7C}" dt="2024-04-08T14:20:54.906" v="18" actId="478"/>
          <ac:spMkLst>
            <pc:docMk/>
            <pc:sldMk cId="0" sldId="261"/>
            <ac:spMk id="14" creationId="{00000000-0000-0000-0000-000000000000}"/>
          </ac:spMkLst>
        </pc:spChg>
        <pc:spChg chg="del">
          <ac:chgData name="Sydney Fraser" userId="dbc7878a-556d-451f-8de0-923ac6582daf" providerId="ADAL" clId="{177FDED3-9E72-5446-AFC5-10FEDCFEFE7C}" dt="2024-04-08T14:20:57.191" v="19" actId="478"/>
          <ac:spMkLst>
            <pc:docMk/>
            <pc:sldMk cId="0" sldId="261"/>
            <ac:spMk id="15" creationId="{00000000-0000-0000-0000-000000000000}"/>
          </ac:spMkLst>
        </pc:spChg>
        <pc:spChg chg="add mod">
          <ac:chgData name="Sydney Fraser" userId="dbc7878a-556d-451f-8de0-923ac6582daf" providerId="ADAL" clId="{177FDED3-9E72-5446-AFC5-10FEDCFEFE7C}" dt="2024-04-08T14:21:00.181" v="21"/>
          <ac:spMkLst>
            <pc:docMk/>
            <pc:sldMk cId="0" sldId="261"/>
            <ac:spMk id="16" creationId="{85D0DA36-EF00-FD93-1DE2-9DB45BF138DC}"/>
          </ac:spMkLst>
        </pc:spChg>
        <pc:spChg chg="add mod">
          <ac:chgData name="Sydney Fraser" userId="dbc7878a-556d-451f-8de0-923ac6582daf" providerId="ADAL" clId="{177FDED3-9E72-5446-AFC5-10FEDCFEFE7C}" dt="2024-04-08T14:21:00.181" v="21"/>
          <ac:spMkLst>
            <pc:docMk/>
            <pc:sldMk cId="0" sldId="261"/>
            <ac:spMk id="17" creationId="{A9DB669D-C866-20A9-F851-7D06CBC8BD22}"/>
          </ac:spMkLst>
        </pc:spChg>
        <pc:spChg chg="add mod">
          <ac:chgData name="Sydney Fraser" userId="dbc7878a-556d-451f-8de0-923ac6582daf" providerId="ADAL" clId="{177FDED3-9E72-5446-AFC5-10FEDCFEFE7C}" dt="2024-04-08T14:21:00.181" v="21"/>
          <ac:spMkLst>
            <pc:docMk/>
            <pc:sldMk cId="0" sldId="261"/>
            <ac:spMk id="18" creationId="{4B8E64BF-0529-B12A-08CF-9A21474C030F}"/>
          </ac:spMkLst>
        </pc:spChg>
        <pc:spChg chg="add mod">
          <ac:chgData name="Sydney Fraser" userId="dbc7878a-556d-451f-8de0-923ac6582daf" providerId="ADAL" clId="{177FDED3-9E72-5446-AFC5-10FEDCFEFE7C}" dt="2024-04-08T14:21:00.181" v="21"/>
          <ac:spMkLst>
            <pc:docMk/>
            <pc:sldMk cId="0" sldId="261"/>
            <ac:spMk id="19" creationId="{E81D7948-F002-1808-78A0-CBD33B45EC02}"/>
          </ac:spMkLst>
        </pc:spChg>
        <pc:spChg chg="add mod">
          <ac:chgData name="Sydney Fraser" userId="dbc7878a-556d-451f-8de0-923ac6582daf" providerId="ADAL" clId="{177FDED3-9E72-5446-AFC5-10FEDCFEFE7C}" dt="2024-04-08T14:21:00.181" v="21"/>
          <ac:spMkLst>
            <pc:docMk/>
            <pc:sldMk cId="0" sldId="261"/>
            <ac:spMk id="20" creationId="{13919E79-C199-2D9E-5F17-73D4498A6B73}"/>
          </ac:spMkLst>
        </pc:spChg>
        <pc:spChg chg="add mod">
          <ac:chgData name="Sydney Fraser" userId="dbc7878a-556d-451f-8de0-923ac6582daf" providerId="ADAL" clId="{177FDED3-9E72-5446-AFC5-10FEDCFEFE7C}" dt="2024-04-08T14:21:00.181" v="21"/>
          <ac:spMkLst>
            <pc:docMk/>
            <pc:sldMk cId="0" sldId="261"/>
            <ac:spMk id="21" creationId="{9917563C-C1E7-3731-2F2F-4E19992BCA9F}"/>
          </ac:spMkLst>
        </pc:spChg>
        <pc:spChg chg="add mod">
          <ac:chgData name="Sydney Fraser" userId="dbc7878a-556d-451f-8de0-923ac6582daf" providerId="ADAL" clId="{177FDED3-9E72-5446-AFC5-10FEDCFEFE7C}" dt="2024-04-08T14:21:00.181" v="21"/>
          <ac:spMkLst>
            <pc:docMk/>
            <pc:sldMk cId="0" sldId="261"/>
            <ac:spMk id="22" creationId="{04E274DA-56FA-8858-C130-116A13D60687}"/>
          </ac:spMkLst>
        </pc:spChg>
        <pc:spChg chg="add mod">
          <ac:chgData name="Sydney Fraser" userId="dbc7878a-556d-451f-8de0-923ac6582daf" providerId="ADAL" clId="{177FDED3-9E72-5446-AFC5-10FEDCFEFE7C}" dt="2024-04-08T14:21:00.181" v="21"/>
          <ac:spMkLst>
            <pc:docMk/>
            <pc:sldMk cId="0" sldId="261"/>
            <ac:spMk id="23" creationId="{A1F5C02A-8A84-AE9B-7ACA-F0D92B7CB560}"/>
          </ac:spMkLst>
        </pc:spChg>
        <pc:spChg chg="add mod">
          <ac:chgData name="Sydney Fraser" userId="dbc7878a-556d-451f-8de0-923ac6582daf" providerId="ADAL" clId="{177FDED3-9E72-5446-AFC5-10FEDCFEFE7C}" dt="2024-04-08T14:21:00.181" v="21"/>
          <ac:spMkLst>
            <pc:docMk/>
            <pc:sldMk cId="0" sldId="261"/>
            <ac:spMk id="24" creationId="{3DFC8CA0-CBCE-775A-0A6E-C76F8C1F823F}"/>
          </ac:spMkLst>
        </pc:spChg>
        <pc:spChg chg="add mod">
          <ac:chgData name="Sydney Fraser" userId="dbc7878a-556d-451f-8de0-923ac6582daf" providerId="ADAL" clId="{177FDED3-9E72-5446-AFC5-10FEDCFEFE7C}" dt="2024-04-08T14:21:00.181" v="21"/>
          <ac:spMkLst>
            <pc:docMk/>
            <pc:sldMk cId="0" sldId="261"/>
            <ac:spMk id="25" creationId="{5F113ABD-45D0-3361-5AC5-223132650966}"/>
          </ac:spMkLst>
        </pc:spChg>
      </pc:sldChg>
      <pc:sldChg chg="addSp delSp modSp mod modTransition">
        <pc:chgData name="Sydney Fraser" userId="dbc7878a-556d-451f-8de0-923ac6582daf" providerId="ADAL" clId="{177FDED3-9E72-5446-AFC5-10FEDCFEFE7C}" dt="2024-04-08T18:36:05.501" v="560"/>
        <pc:sldMkLst>
          <pc:docMk/>
          <pc:sldMk cId="0" sldId="262"/>
        </pc:sldMkLst>
        <pc:spChg chg="del">
          <ac:chgData name="Sydney Fraser" userId="dbc7878a-556d-451f-8de0-923ac6582daf" providerId="ADAL" clId="{177FDED3-9E72-5446-AFC5-10FEDCFEFE7C}" dt="2024-04-08T14:21:13.047" v="24" actId="478"/>
          <ac:spMkLst>
            <pc:docMk/>
            <pc:sldMk cId="0" sldId="262"/>
            <ac:spMk id="6" creationId="{00000000-0000-0000-0000-000000000000}"/>
          </ac:spMkLst>
        </pc:spChg>
        <pc:spChg chg="del">
          <ac:chgData name="Sydney Fraser" userId="dbc7878a-556d-451f-8de0-923ac6582daf" providerId="ADAL" clId="{177FDED3-9E72-5446-AFC5-10FEDCFEFE7C}" dt="2024-04-08T14:21:09.125" v="22" actId="478"/>
          <ac:spMkLst>
            <pc:docMk/>
            <pc:sldMk cId="0" sldId="262"/>
            <ac:spMk id="7" creationId="{00000000-0000-0000-0000-000000000000}"/>
          </ac:spMkLst>
        </pc:spChg>
        <pc:spChg chg="del">
          <ac:chgData name="Sydney Fraser" userId="dbc7878a-556d-451f-8de0-923ac6582daf" providerId="ADAL" clId="{177FDED3-9E72-5446-AFC5-10FEDCFEFE7C}" dt="2024-04-08T14:21:09.125" v="22" actId="478"/>
          <ac:spMkLst>
            <pc:docMk/>
            <pc:sldMk cId="0" sldId="262"/>
            <ac:spMk id="8" creationId="{00000000-0000-0000-0000-000000000000}"/>
          </ac:spMkLst>
        </pc:spChg>
        <pc:spChg chg="del">
          <ac:chgData name="Sydney Fraser" userId="dbc7878a-556d-451f-8de0-923ac6582daf" providerId="ADAL" clId="{177FDED3-9E72-5446-AFC5-10FEDCFEFE7C}" dt="2024-04-08T14:21:09.125" v="22" actId="478"/>
          <ac:spMkLst>
            <pc:docMk/>
            <pc:sldMk cId="0" sldId="262"/>
            <ac:spMk id="9" creationId="{00000000-0000-0000-0000-000000000000}"/>
          </ac:spMkLst>
        </pc:spChg>
        <pc:spChg chg="del">
          <ac:chgData name="Sydney Fraser" userId="dbc7878a-556d-451f-8de0-923ac6582daf" providerId="ADAL" clId="{177FDED3-9E72-5446-AFC5-10FEDCFEFE7C}" dt="2024-04-08T14:21:13.047" v="24" actId="478"/>
          <ac:spMkLst>
            <pc:docMk/>
            <pc:sldMk cId="0" sldId="262"/>
            <ac:spMk id="10" creationId="{00000000-0000-0000-0000-000000000000}"/>
          </ac:spMkLst>
        </pc:spChg>
        <pc:spChg chg="del">
          <ac:chgData name="Sydney Fraser" userId="dbc7878a-556d-451f-8de0-923ac6582daf" providerId="ADAL" clId="{177FDED3-9E72-5446-AFC5-10FEDCFEFE7C}" dt="2024-04-08T14:21:09.125" v="22" actId="478"/>
          <ac:spMkLst>
            <pc:docMk/>
            <pc:sldMk cId="0" sldId="262"/>
            <ac:spMk id="11" creationId="{00000000-0000-0000-0000-000000000000}"/>
          </ac:spMkLst>
        </pc:spChg>
        <pc:spChg chg="del">
          <ac:chgData name="Sydney Fraser" userId="dbc7878a-556d-451f-8de0-923ac6582daf" providerId="ADAL" clId="{177FDED3-9E72-5446-AFC5-10FEDCFEFE7C}" dt="2024-04-08T14:21:11.097" v="23" actId="478"/>
          <ac:spMkLst>
            <pc:docMk/>
            <pc:sldMk cId="0" sldId="262"/>
            <ac:spMk id="12" creationId="{00000000-0000-0000-0000-000000000000}"/>
          </ac:spMkLst>
        </pc:spChg>
        <pc:spChg chg="del">
          <ac:chgData name="Sydney Fraser" userId="dbc7878a-556d-451f-8de0-923ac6582daf" providerId="ADAL" clId="{177FDED3-9E72-5446-AFC5-10FEDCFEFE7C}" dt="2024-04-08T14:21:13.047" v="24" actId="478"/>
          <ac:spMkLst>
            <pc:docMk/>
            <pc:sldMk cId="0" sldId="262"/>
            <ac:spMk id="13" creationId="{00000000-0000-0000-0000-000000000000}"/>
          </ac:spMkLst>
        </pc:spChg>
        <pc:spChg chg="del">
          <ac:chgData name="Sydney Fraser" userId="dbc7878a-556d-451f-8de0-923ac6582daf" providerId="ADAL" clId="{177FDED3-9E72-5446-AFC5-10FEDCFEFE7C}" dt="2024-04-08T14:21:09.125" v="22" actId="478"/>
          <ac:spMkLst>
            <pc:docMk/>
            <pc:sldMk cId="0" sldId="262"/>
            <ac:spMk id="14" creationId="{00000000-0000-0000-0000-000000000000}"/>
          </ac:spMkLst>
        </pc:spChg>
        <pc:spChg chg="del">
          <ac:chgData name="Sydney Fraser" userId="dbc7878a-556d-451f-8de0-923ac6582daf" providerId="ADAL" clId="{177FDED3-9E72-5446-AFC5-10FEDCFEFE7C}" dt="2024-04-08T14:21:11.097" v="23" actId="478"/>
          <ac:spMkLst>
            <pc:docMk/>
            <pc:sldMk cId="0" sldId="262"/>
            <ac:spMk id="15" creationId="{00000000-0000-0000-0000-000000000000}"/>
          </ac:spMkLst>
        </pc:spChg>
        <pc:spChg chg="add mod">
          <ac:chgData name="Sydney Fraser" userId="dbc7878a-556d-451f-8de0-923ac6582daf" providerId="ADAL" clId="{177FDED3-9E72-5446-AFC5-10FEDCFEFE7C}" dt="2024-04-08T14:21:14.520" v="25"/>
          <ac:spMkLst>
            <pc:docMk/>
            <pc:sldMk cId="0" sldId="262"/>
            <ac:spMk id="16" creationId="{57A24778-B910-D9FC-7ECF-3F77F1E5D0A6}"/>
          </ac:spMkLst>
        </pc:spChg>
        <pc:spChg chg="add mod">
          <ac:chgData name="Sydney Fraser" userId="dbc7878a-556d-451f-8de0-923ac6582daf" providerId="ADAL" clId="{177FDED3-9E72-5446-AFC5-10FEDCFEFE7C}" dt="2024-04-08T14:21:14.520" v="25"/>
          <ac:spMkLst>
            <pc:docMk/>
            <pc:sldMk cId="0" sldId="262"/>
            <ac:spMk id="17" creationId="{2229C7AA-26D5-2BB1-CDD5-F8DBDFC8EB22}"/>
          </ac:spMkLst>
        </pc:spChg>
        <pc:spChg chg="add mod">
          <ac:chgData name="Sydney Fraser" userId="dbc7878a-556d-451f-8de0-923ac6582daf" providerId="ADAL" clId="{177FDED3-9E72-5446-AFC5-10FEDCFEFE7C}" dt="2024-04-08T14:21:14.520" v="25"/>
          <ac:spMkLst>
            <pc:docMk/>
            <pc:sldMk cId="0" sldId="262"/>
            <ac:spMk id="18" creationId="{9C0237E8-EA8C-017E-1173-715B52666FF2}"/>
          </ac:spMkLst>
        </pc:spChg>
        <pc:spChg chg="add mod">
          <ac:chgData name="Sydney Fraser" userId="dbc7878a-556d-451f-8de0-923ac6582daf" providerId="ADAL" clId="{177FDED3-9E72-5446-AFC5-10FEDCFEFE7C}" dt="2024-04-08T14:21:14.520" v="25"/>
          <ac:spMkLst>
            <pc:docMk/>
            <pc:sldMk cId="0" sldId="262"/>
            <ac:spMk id="19" creationId="{7F909497-70B4-4500-C2A0-79D3915DD67B}"/>
          </ac:spMkLst>
        </pc:spChg>
        <pc:spChg chg="add mod">
          <ac:chgData name="Sydney Fraser" userId="dbc7878a-556d-451f-8de0-923ac6582daf" providerId="ADAL" clId="{177FDED3-9E72-5446-AFC5-10FEDCFEFE7C}" dt="2024-04-08T14:21:14.520" v="25"/>
          <ac:spMkLst>
            <pc:docMk/>
            <pc:sldMk cId="0" sldId="262"/>
            <ac:spMk id="20" creationId="{15275D91-3D88-0A16-87CE-CC577E449246}"/>
          </ac:spMkLst>
        </pc:spChg>
        <pc:spChg chg="add mod">
          <ac:chgData name="Sydney Fraser" userId="dbc7878a-556d-451f-8de0-923ac6582daf" providerId="ADAL" clId="{177FDED3-9E72-5446-AFC5-10FEDCFEFE7C}" dt="2024-04-08T14:21:14.520" v="25"/>
          <ac:spMkLst>
            <pc:docMk/>
            <pc:sldMk cId="0" sldId="262"/>
            <ac:spMk id="21" creationId="{E14749E0-0366-0241-F113-0E0C776B8FF7}"/>
          </ac:spMkLst>
        </pc:spChg>
        <pc:spChg chg="add mod">
          <ac:chgData name="Sydney Fraser" userId="dbc7878a-556d-451f-8de0-923ac6582daf" providerId="ADAL" clId="{177FDED3-9E72-5446-AFC5-10FEDCFEFE7C}" dt="2024-04-08T14:21:14.520" v="25"/>
          <ac:spMkLst>
            <pc:docMk/>
            <pc:sldMk cId="0" sldId="262"/>
            <ac:spMk id="22" creationId="{5E91736D-B88F-4028-9D75-8456DEFF4A50}"/>
          </ac:spMkLst>
        </pc:spChg>
        <pc:spChg chg="add mod">
          <ac:chgData name="Sydney Fraser" userId="dbc7878a-556d-451f-8de0-923ac6582daf" providerId="ADAL" clId="{177FDED3-9E72-5446-AFC5-10FEDCFEFE7C}" dt="2024-04-08T14:21:14.520" v="25"/>
          <ac:spMkLst>
            <pc:docMk/>
            <pc:sldMk cId="0" sldId="262"/>
            <ac:spMk id="23" creationId="{67B0E8B4-EC38-7852-BA46-012BB57B4EDA}"/>
          </ac:spMkLst>
        </pc:spChg>
        <pc:spChg chg="add mod">
          <ac:chgData name="Sydney Fraser" userId="dbc7878a-556d-451f-8de0-923ac6582daf" providerId="ADAL" clId="{177FDED3-9E72-5446-AFC5-10FEDCFEFE7C}" dt="2024-04-08T14:21:14.520" v="25"/>
          <ac:spMkLst>
            <pc:docMk/>
            <pc:sldMk cId="0" sldId="262"/>
            <ac:spMk id="24" creationId="{72C345A3-F4F2-2C16-785B-7127FBC4BB10}"/>
          </ac:spMkLst>
        </pc:spChg>
        <pc:spChg chg="add mod">
          <ac:chgData name="Sydney Fraser" userId="dbc7878a-556d-451f-8de0-923ac6582daf" providerId="ADAL" clId="{177FDED3-9E72-5446-AFC5-10FEDCFEFE7C}" dt="2024-04-08T14:21:14.520" v="25"/>
          <ac:spMkLst>
            <pc:docMk/>
            <pc:sldMk cId="0" sldId="262"/>
            <ac:spMk id="25" creationId="{DF5DC77C-E66B-E3F2-DDB0-141551DC7014}"/>
          </ac:spMkLst>
        </pc:spChg>
        <pc:picChg chg="add mod">
          <ac:chgData name="Sydney Fraser" userId="dbc7878a-556d-451f-8de0-923ac6582daf" providerId="ADAL" clId="{177FDED3-9E72-5446-AFC5-10FEDCFEFE7C}" dt="2024-04-08T18:36:05.501" v="560"/>
          <ac:picMkLst>
            <pc:docMk/>
            <pc:sldMk cId="0" sldId="262"/>
            <ac:picMk id="6" creationId="{31CC5BDD-0F72-DA6B-638E-A2E5C08FD96D}"/>
          </ac:picMkLst>
        </pc:picChg>
      </pc:sldChg>
      <pc:sldChg chg="addSp delSp modSp mod modTransition">
        <pc:chgData name="Sydney Fraser" userId="dbc7878a-556d-451f-8de0-923ac6582daf" providerId="ADAL" clId="{177FDED3-9E72-5446-AFC5-10FEDCFEFE7C}" dt="2024-04-08T18:02:34.243" v="232"/>
        <pc:sldMkLst>
          <pc:docMk/>
          <pc:sldMk cId="0" sldId="263"/>
        </pc:sldMkLst>
        <pc:spChg chg="del">
          <ac:chgData name="Sydney Fraser" userId="dbc7878a-556d-451f-8de0-923ac6582daf" providerId="ADAL" clId="{177FDED3-9E72-5446-AFC5-10FEDCFEFE7C}" dt="2024-04-08T14:21:39.891" v="28" actId="478"/>
          <ac:spMkLst>
            <pc:docMk/>
            <pc:sldMk cId="0" sldId="263"/>
            <ac:spMk id="6" creationId="{00000000-0000-0000-0000-000000000000}"/>
          </ac:spMkLst>
        </pc:spChg>
        <pc:spChg chg="del">
          <ac:chgData name="Sydney Fraser" userId="dbc7878a-556d-451f-8de0-923ac6582daf" providerId="ADAL" clId="{177FDED3-9E72-5446-AFC5-10FEDCFEFE7C}" dt="2024-04-08T14:21:35.762" v="26" actId="478"/>
          <ac:spMkLst>
            <pc:docMk/>
            <pc:sldMk cId="0" sldId="263"/>
            <ac:spMk id="7" creationId="{00000000-0000-0000-0000-000000000000}"/>
          </ac:spMkLst>
        </pc:spChg>
        <pc:spChg chg="del">
          <ac:chgData name="Sydney Fraser" userId="dbc7878a-556d-451f-8de0-923ac6582daf" providerId="ADAL" clId="{177FDED3-9E72-5446-AFC5-10FEDCFEFE7C}" dt="2024-04-08T14:21:35.762" v="26" actId="478"/>
          <ac:spMkLst>
            <pc:docMk/>
            <pc:sldMk cId="0" sldId="263"/>
            <ac:spMk id="8" creationId="{00000000-0000-0000-0000-000000000000}"/>
          </ac:spMkLst>
        </pc:spChg>
        <pc:spChg chg="del">
          <ac:chgData name="Sydney Fraser" userId="dbc7878a-556d-451f-8de0-923ac6582daf" providerId="ADAL" clId="{177FDED3-9E72-5446-AFC5-10FEDCFEFE7C}" dt="2024-04-08T14:21:35.762" v="26" actId="478"/>
          <ac:spMkLst>
            <pc:docMk/>
            <pc:sldMk cId="0" sldId="263"/>
            <ac:spMk id="9" creationId="{00000000-0000-0000-0000-000000000000}"/>
          </ac:spMkLst>
        </pc:spChg>
        <pc:spChg chg="del">
          <ac:chgData name="Sydney Fraser" userId="dbc7878a-556d-451f-8de0-923ac6582daf" providerId="ADAL" clId="{177FDED3-9E72-5446-AFC5-10FEDCFEFE7C}" dt="2024-04-08T14:21:39.891" v="28" actId="478"/>
          <ac:spMkLst>
            <pc:docMk/>
            <pc:sldMk cId="0" sldId="263"/>
            <ac:spMk id="10" creationId="{00000000-0000-0000-0000-000000000000}"/>
          </ac:spMkLst>
        </pc:spChg>
        <pc:spChg chg="del">
          <ac:chgData name="Sydney Fraser" userId="dbc7878a-556d-451f-8de0-923ac6582daf" providerId="ADAL" clId="{177FDED3-9E72-5446-AFC5-10FEDCFEFE7C}" dt="2024-04-08T14:21:35.762" v="26" actId="478"/>
          <ac:spMkLst>
            <pc:docMk/>
            <pc:sldMk cId="0" sldId="263"/>
            <ac:spMk id="11" creationId="{00000000-0000-0000-0000-000000000000}"/>
          </ac:spMkLst>
        </pc:spChg>
        <pc:spChg chg="del">
          <ac:chgData name="Sydney Fraser" userId="dbc7878a-556d-451f-8de0-923ac6582daf" providerId="ADAL" clId="{177FDED3-9E72-5446-AFC5-10FEDCFEFE7C}" dt="2024-04-08T14:21:38.101" v="27" actId="478"/>
          <ac:spMkLst>
            <pc:docMk/>
            <pc:sldMk cId="0" sldId="263"/>
            <ac:spMk id="12" creationId="{00000000-0000-0000-0000-000000000000}"/>
          </ac:spMkLst>
        </pc:spChg>
        <pc:spChg chg="del">
          <ac:chgData name="Sydney Fraser" userId="dbc7878a-556d-451f-8de0-923ac6582daf" providerId="ADAL" clId="{177FDED3-9E72-5446-AFC5-10FEDCFEFE7C}" dt="2024-04-08T14:21:39.891" v="28" actId="478"/>
          <ac:spMkLst>
            <pc:docMk/>
            <pc:sldMk cId="0" sldId="263"/>
            <ac:spMk id="13" creationId="{00000000-0000-0000-0000-000000000000}"/>
          </ac:spMkLst>
        </pc:spChg>
        <pc:spChg chg="del">
          <ac:chgData name="Sydney Fraser" userId="dbc7878a-556d-451f-8de0-923ac6582daf" providerId="ADAL" clId="{177FDED3-9E72-5446-AFC5-10FEDCFEFE7C}" dt="2024-04-08T14:21:35.762" v="26" actId="478"/>
          <ac:spMkLst>
            <pc:docMk/>
            <pc:sldMk cId="0" sldId="263"/>
            <ac:spMk id="14" creationId="{00000000-0000-0000-0000-000000000000}"/>
          </ac:spMkLst>
        </pc:spChg>
        <pc:spChg chg="del">
          <ac:chgData name="Sydney Fraser" userId="dbc7878a-556d-451f-8de0-923ac6582daf" providerId="ADAL" clId="{177FDED3-9E72-5446-AFC5-10FEDCFEFE7C}" dt="2024-04-08T14:21:38.101" v="27" actId="478"/>
          <ac:spMkLst>
            <pc:docMk/>
            <pc:sldMk cId="0" sldId="263"/>
            <ac:spMk id="15" creationId="{00000000-0000-0000-0000-000000000000}"/>
          </ac:spMkLst>
        </pc:spChg>
        <pc:spChg chg="add mod">
          <ac:chgData name="Sydney Fraser" userId="dbc7878a-556d-451f-8de0-923ac6582daf" providerId="ADAL" clId="{177FDED3-9E72-5446-AFC5-10FEDCFEFE7C}" dt="2024-04-08T14:21:40.948" v="29"/>
          <ac:spMkLst>
            <pc:docMk/>
            <pc:sldMk cId="0" sldId="263"/>
            <ac:spMk id="16" creationId="{92D8C6AE-056F-A59B-90AA-CEEC23B5173C}"/>
          </ac:spMkLst>
        </pc:spChg>
        <pc:spChg chg="add mod">
          <ac:chgData name="Sydney Fraser" userId="dbc7878a-556d-451f-8de0-923ac6582daf" providerId="ADAL" clId="{177FDED3-9E72-5446-AFC5-10FEDCFEFE7C}" dt="2024-04-08T14:21:40.948" v="29"/>
          <ac:spMkLst>
            <pc:docMk/>
            <pc:sldMk cId="0" sldId="263"/>
            <ac:spMk id="17" creationId="{AF4B164B-ABDD-F65F-C211-7DE3E7E01395}"/>
          </ac:spMkLst>
        </pc:spChg>
        <pc:spChg chg="add mod">
          <ac:chgData name="Sydney Fraser" userId="dbc7878a-556d-451f-8de0-923ac6582daf" providerId="ADAL" clId="{177FDED3-9E72-5446-AFC5-10FEDCFEFE7C}" dt="2024-04-08T14:21:40.948" v="29"/>
          <ac:spMkLst>
            <pc:docMk/>
            <pc:sldMk cId="0" sldId="263"/>
            <ac:spMk id="18" creationId="{5A49E131-0AE8-FCE0-78F2-6F7E5A90E8AE}"/>
          </ac:spMkLst>
        </pc:spChg>
        <pc:spChg chg="add mod">
          <ac:chgData name="Sydney Fraser" userId="dbc7878a-556d-451f-8de0-923ac6582daf" providerId="ADAL" clId="{177FDED3-9E72-5446-AFC5-10FEDCFEFE7C}" dt="2024-04-08T14:21:40.948" v="29"/>
          <ac:spMkLst>
            <pc:docMk/>
            <pc:sldMk cId="0" sldId="263"/>
            <ac:spMk id="19" creationId="{1A0C85B1-9CDB-9393-936C-556D060F410F}"/>
          </ac:spMkLst>
        </pc:spChg>
        <pc:spChg chg="add mod">
          <ac:chgData name="Sydney Fraser" userId="dbc7878a-556d-451f-8de0-923ac6582daf" providerId="ADAL" clId="{177FDED3-9E72-5446-AFC5-10FEDCFEFE7C}" dt="2024-04-08T14:21:40.948" v="29"/>
          <ac:spMkLst>
            <pc:docMk/>
            <pc:sldMk cId="0" sldId="263"/>
            <ac:spMk id="20" creationId="{BFE3241E-38B5-DE82-48DC-ECDDFB020E40}"/>
          </ac:spMkLst>
        </pc:spChg>
        <pc:spChg chg="add mod">
          <ac:chgData name="Sydney Fraser" userId="dbc7878a-556d-451f-8de0-923ac6582daf" providerId="ADAL" clId="{177FDED3-9E72-5446-AFC5-10FEDCFEFE7C}" dt="2024-04-08T14:21:40.948" v="29"/>
          <ac:spMkLst>
            <pc:docMk/>
            <pc:sldMk cId="0" sldId="263"/>
            <ac:spMk id="21" creationId="{5D3E8FA7-570D-1D3C-D7FF-48CB7C6CE589}"/>
          </ac:spMkLst>
        </pc:spChg>
        <pc:spChg chg="add mod">
          <ac:chgData name="Sydney Fraser" userId="dbc7878a-556d-451f-8de0-923ac6582daf" providerId="ADAL" clId="{177FDED3-9E72-5446-AFC5-10FEDCFEFE7C}" dt="2024-04-08T14:21:40.948" v="29"/>
          <ac:spMkLst>
            <pc:docMk/>
            <pc:sldMk cId="0" sldId="263"/>
            <ac:spMk id="22" creationId="{936E2E49-DFB9-9230-B50F-4DE39A02D057}"/>
          </ac:spMkLst>
        </pc:spChg>
        <pc:spChg chg="add mod">
          <ac:chgData name="Sydney Fraser" userId="dbc7878a-556d-451f-8de0-923ac6582daf" providerId="ADAL" clId="{177FDED3-9E72-5446-AFC5-10FEDCFEFE7C}" dt="2024-04-08T14:21:40.948" v="29"/>
          <ac:spMkLst>
            <pc:docMk/>
            <pc:sldMk cId="0" sldId="263"/>
            <ac:spMk id="23" creationId="{168E922A-2B43-A0EA-1551-557D491F533E}"/>
          </ac:spMkLst>
        </pc:spChg>
        <pc:spChg chg="add mod">
          <ac:chgData name="Sydney Fraser" userId="dbc7878a-556d-451f-8de0-923ac6582daf" providerId="ADAL" clId="{177FDED3-9E72-5446-AFC5-10FEDCFEFE7C}" dt="2024-04-08T14:21:40.948" v="29"/>
          <ac:spMkLst>
            <pc:docMk/>
            <pc:sldMk cId="0" sldId="263"/>
            <ac:spMk id="24" creationId="{CB9D48F1-7548-219B-719F-D7CC2DE6C1B5}"/>
          </ac:spMkLst>
        </pc:spChg>
        <pc:spChg chg="add mod">
          <ac:chgData name="Sydney Fraser" userId="dbc7878a-556d-451f-8de0-923ac6582daf" providerId="ADAL" clId="{177FDED3-9E72-5446-AFC5-10FEDCFEFE7C}" dt="2024-04-08T14:21:40.948" v="29"/>
          <ac:spMkLst>
            <pc:docMk/>
            <pc:sldMk cId="0" sldId="263"/>
            <ac:spMk id="25" creationId="{9B4A8B01-B14E-382D-2023-8CA09F1EB25E}"/>
          </ac:spMkLst>
        </pc:spChg>
      </pc:sldChg>
      <pc:sldChg chg="addSp delSp modSp mod modTransition">
        <pc:chgData name="Sydney Fraser" userId="dbc7878a-556d-451f-8de0-923ac6582daf" providerId="ADAL" clId="{177FDED3-9E72-5446-AFC5-10FEDCFEFE7C}" dt="2024-04-08T18:36:08.202" v="561"/>
        <pc:sldMkLst>
          <pc:docMk/>
          <pc:sldMk cId="0" sldId="264"/>
        </pc:sldMkLst>
        <pc:spChg chg="del">
          <ac:chgData name="Sydney Fraser" userId="dbc7878a-556d-451f-8de0-923ac6582daf" providerId="ADAL" clId="{177FDED3-9E72-5446-AFC5-10FEDCFEFE7C}" dt="2024-04-08T14:21:49.615" v="32" actId="478"/>
          <ac:spMkLst>
            <pc:docMk/>
            <pc:sldMk cId="0" sldId="264"/>
            <ac:spMk id="6" creationId="{00000000-0000-0000-0000-000000000000}"/>
          </ac:spMkLst>
        </pc:spChg>
        <pc:spChg chg="del">
          <ac:chgData name="Sydney Fraser" userId="dbc7878a-556d-451f-8de0-923ac6582daf" providerId="ADAL" clId="{177FDED3-9E72-5446-AFC5-10FEDCFEFE7C}" dt="2024-04-08T14:21:46.067" v="30" actId="478"/>
          <ac:spMkLst>
            <pc:docMk/>
            <pc:sldMk cId="0" sldId="264"/>
            <ac:spMk id="7" creationId="{00000000-0000-0000-0000-000000000000}"/>
          </ac:spMkLst>
        </pc:spChg>
        <pc:spChg chg="del">
          <ac:chgData name="Sydney Fraser" userId="dbc7878a-556d-451f-8de0-923ac6582daf" providerId="ADAL" clId="{177FDED3-9E72-5446-AFC5-10FEDCFEFE7C}" dt="2024-04-08T14:21:46.067" v="30" actId="478"/>
          <ac:spMkLst>
            <pc:docMk/>
            <pc:sldMk cId="0" sldId="264"/>
            <ac:spMk id="8" creationId="{00000000-0000-0000-0000-000000000000}"/>
          </ac:spMkLst>
        </pc:spChg>
        <pc:spChg chg="del">
          <ac:chgData name="Sydney Fraser" userId="dbc7878a-556d-451f-8de0-923ac6582daf" providerId="ADAL" clId="{177FDED3-9E72-5446-AFC5-10FEDCFEFE7C}" dt="2024-04-08T14:21:46.067" v="30" actId="478"/>
          <ac:spMkLst>
            <pc:docMk/>
            <pc:sldMk cId="0" sldId="264"/>
            <ac:spMk id="9" creationId="{00000000-0000-0000-0000-000000000000}"/>
          </ac:spMkLst>
        </pc:spChg>
        <pc:spChg chg="del">
          <ac:chgData name="Sydney Fraser" userId="dbc7878a-556d-451f-8de0-923ac6582daf" providerId="ADAL" clId="{177FDED3-9E72-5446-AFC5-10FEDCFEFE7C}" dt="2024-04-08T14:21:49.615" v="32" actId="478"/>
          <ac:spMkLst>
            <pc:docMk/>
            <pc:sldMk cId="0" sldId="264"/>
            <ac:spMk id="10" creationId="{00000000-0000-0000-0000-000000000000}"/>
          </ac:spMkLst>
        </pc:spChg>
        <pc:spChg chg="del">
          <ac:chgData name="Sydney Fraser" userId="dbc7878a-556d-451f-8de0-923ac6582daf" providerId="ADAL" clId="{177FDED3-9E72-5446-AFC5-10FEDCFEFE7C}" dt="2024-04-08T14:21:46.067" v="30" actId="478"/>
          <ac:spMkLst>
            <pc:docMk/>
            <pc:sldMk cId="0" sldId="264"/>
            <ac:spMk id="11" creationId="{00000000-0000-0000-0000-000000000000}"/>
          </ac:spMkLst>
        </pc:spChg>
        <pc:spChg chg="del">
          <ac:chgData name="Sydney Fraser" userId="dbc7878a-556d-451f-8de0-923ac6582daf" providerId="ADAL" clId="{177FDED3-9E72-5446-AFC5-10FEDCFEFE7C}" dt="2024-04-08T14:21:47.863" v="31" actId="478"/>
          <ac:spMkLst>
            <pc:docMk/>
            <pc:sldMk cId="0" sldId="264"/>
            <ac:spMk id="12" creationId="{00000000-0000-0000-0000-000000000000}"/>
          </ac:spMkLst>
        </pc:spChg>
        <pc:spChg chg="del">
          <ac:chgData name="Sydney Fraser" userId="dbc7878a-556d-451f-8de0-923ac6582daf" providerId="ADAL" clId="{177FDED3-9E72-5446-AFC5-10FEDCFEFE7C}" dt="2024-04-08T14:21:49.615" v="32" actId="478"/>
          <ac:spMkLst>
            <pc:docMk/>
            <pc:sldMk cId="0" sldId="264"/>
            <ac:spMk id="13" creationId="{00000000-0000-0000-0000-000000000000}"/>
          </ac:spMkLst>
        </pc:spChg>
        <pc:spChg chg="del">
          <ac:chgData name="Sydney Fraser" userId="dbc7878a-556d-451f-8de0-923ac6582daf" providerId="ADAL" clId="{177FDED3-9E72-5446-AFC5-10FEDCFEFE7C}" dt="2024-04-08T14:21:46.067" v="30" actId="478"/>
          <ac:spMkLst>
            <pc:docMk/>
            <pc:sldMk cId="0" sldId="264"/>
            <ac:spMk id="14" creationId="{00000000-0000-0000-0000-000000000000}"/>
          </ac:spMkLst>
        </pc:spChg>
        <pc:spChg chg="del">
          <ac:chgData name="Sydney Fraser" userId="dbc7878a-556d-451f-8de0-923ac6582daf" providerId="ADAL" clId="{177FDED3-9E72-5446-AFC5-10FEDCFEFE7C}" dt="2024-04-08T14:21:47.863" v="31" actId="478"/>
          <ac:spMkLst>
            <pc:docMk/>
            <pc:sldMk cId="0" sldId="264"/>
            <ac:spMk id="15" creationId="{00000000-0000-0000-0000-000000000000}"/>
          </ac:spMkLst>
        </pc:spChg>
        <pc:spChg chg="add mod">
          <ac:chgData name="Sydney Fraser" userId="dbc7878a-556d-451f-8de0-923ac6582daf" providerId="ADAL" clId="{177FDED3-9E72-5446-AFC5-10FEDCFEFE7C}" dt="2024-04-08T14:21:50.816" v="33"/>
          <ac:spMkLst>
            <pc:docMk/>
            <pc:sldMk cId="0" sldId="264"/>
            <ac:spMk id="16" creationId="{162D2DCB-DE86-226D-51EF-D9C76CB6BCF2}"/>
          </ac:spMkLst>
        </pc:spChg>
        <pc:spChg chg="add mod">
          <ac:chgData name="Sydney Fraser" userId="dbc7878a-556d-451f-8de0-923ac6582daf" providerId="ADAL" clId="{177FDED3-9E72-5446-AFC5-10FEDCFEFE7C}" dt="2024-04-08T14:21:50.816" v="33"/>
          <ac:spMkLst>
            <pc:docMk/>
            <pc:sldMk cId="0" sldId="264"/>
            <ac:spMk id="17" creationId="{3CCF5D18-262C-E7ED-227C-2BBA8AEBAABA}"/>
          </ac:spMkLst>
        </pc:spChg>
        <pc:spChg chg="add mod">
          <ac:chgData name="Sydney Fraser" userId="dbc7878a-556d-451f-8de0-923ac6582daf" providerId="ADAL" clId="{177FDED3-9E72-5446-AFC5-10FEDCFEFE7C}" dt="2024-04-08T14:21:50.816" v="33"/>
          <ac:spMkLst>
            <pc:docMk/>
            <pc:sldMk cId="0" sldId="264"/>
            <ac:spMk id="18" creationId="{DAEBFF0D-4018-8336-5C98-087B388FBDBB}"/>
          </ac:spMkLst>
        </pc:spChg>
        <pc:spChg chg="add mod">
          <ac:chgData name="Sydney Fraser" userId="dbc7878a-556d-451f-8de0-923ac6582daf" providerId="ADAL" clId="{177FDED3-9E72-5446-AFC5-10FEDCFEFE7C}" dt="2024-04-08T14:21:50.816" v="33"/>
          <ac:spMkLst>
            <pc:docMk/>
            <pc:sldMk cId="0" sldId="264"/>
            <ac:spMk id="19" creationId="{C43DFA4F-4B84-7973-A9AF-7C3C796F7FF2}"/>
          </ac:spMkLst>
        </pc:spChg>
        <pc:spChg chg="add mod">
          <ac:chgData name="Sydney Fraser" userId="dbc7878a-556d-451f-8de0-923ac6582daf" providerId="ADAL" clId="{177FDED3-9E72-5446-AFC5-10FEDCFEFE7C}" dt="2024-04-08T14:21:50.816" v="33"/>
          <ac:spMkLst>
            <pc:docMk/>
            <pc:sldMk cId="0" sldId="264"/>
            <ac:spMk id="20" creationId="{F6073EF8-E6AB-60A3-EB83-91547FACA595}"/>
          </ac:spMkLst>
        </pc:spChg>
        <pc:spChg chg="add mod">
          <ac:chgData name="Sydney Fraser" userId="dbc7878a-556d-451f-8de0-923ac6582daf" providerId="ADAL" clId="{177FDED3-9E72-5446-AFC5-10FEDCFEFE7C}" dt="2024-04-08T14:21:50.816" v="33"/>
          <ac:spMkLst>
            <pc:docMk/>
            <pc:sldMk cId="0" sldId="264"/>
            <ac:spMk id="21" creationId="{83A703D1-AC61-977F-C900-8A7F1441AB93}"/>
          </ac:spMkLst>
        </pc:spChg>
        <pc:spChg chg="add mod">
          <ac:chgData name="Sydney Fraser" userId="dbc7878a-556d-451f-8de0-923ac6582daf" providerId="ADAL" clId="{177FDED3-9E72-5446-AFC5-10FEDCFEFE7C}" dt="2024-04-08T14:21:50.816" v="33"/>
          <ac:spMkLst>
            <pc:docMk/>
            <pc:sldMk cId="0" sldId="264"/>
            <ac:spMk id="22" creationId="{379A1F8B-BC22-ABCB-7ED7-F2794A3CAABF}"/>
          </ac:spMkLst>
        </pc:spChg>
        <pc:spChg chg="add mod">
          <ac:chgData name="Sydney Fraser" userId="dbc7878a-556d-451f-8de0-923ac6582daf" providerId="ADAL" clId="{177FDED3-9E72-5446-AFC5-10FEDCFEFE7C}" dt="2024-04-08T14:21:50.816" v="33"/>
          <ac:spMkLst>
            <pc:docMk/>
            <pc:sldMk cId="0" sldId="264"/>
            <ac:spMk id="23" creationId="{45712F48-1E90-113F-2395-3F7932CF62E7}"/>
          </ac:spMkLst>
        </pc:spChg>
        <pc:spChg chg="add mod">
          <ac:chgData name="Sydney Fraser" userId="dbc7878a-556d-451f-8de0-923ac6582daf" providerId="ADAL" clId="{177FDED3-9E72-5446-AFC5-10FEDCFEFE7C}" dt="2024-04-08T14:21:50.816" v="33"/>
          <ac:spMkLst>
            <pc:docMk/>
            <pc:sldMk cId="0" sldId="264"/>
            <ac:spMk id="24" creationId="{7A97EBE1-57F4-F5DF-A360-CAE248416D77}"/>
          </ac:spMkLst>
        </pc:spChg>
        <pc:spChg chg="add mod">
          <ac:chgData name="Sydney Fraser" userId="dbc7878a-556d-451f-8de0-923ac6582daf" providerId="ADAL" clId="{177FDED3-9E72-5446-AFC5-10FEDCFEFE7C}" dt="2024-04-08T14:21:50.816" v="33"/>
          <ac:spMkLst>
            <pc:docMk/>
            <pc:sldMk cId="0" sldId="264"/>
            <ac:spMk id="25" creationId="{2E322716-8D12-1A48-D4A9-8BBFBCACB8E3}"/>
          </ac:spMkLst>
        </pc:spChg>
        <pc:picChg chg="add mod">
          <ac:chgData name="Sydney Fraser" userId="dbc7878a-556d-451f-8de0-923ac6582daf" providerId="ADAL" clId="{177FDED3-9E72-5446-AFC5-10FEDCFEFE7C}" dt="2024-04-08T18:36:08.202" v="561"/>
          <ac:picMkLst>
            <pc:docMk/>
            <pc:sldMk cId="0" sldId="264"/>
            <ac:picMk id="6" creationId="{C5541745-7A3E-8C01-7E98-347591931469}"/>
          </ac:picMkLst>
        </pc:picChg>
      </pc:sldChg>
      <pc:sldChg chg="addSp delSp modSp mod modTransition">
        <pc:chgData name="Sydney Fraser" userId="dbc7878a-556d-451f-8de0-923ac6582daf" providerId="ADAL" clId="{177FDED3-9E72-5446-AFC5-10FEDCFEFE7C}" dt="2024-04-08T18:02:34.243" v="232"/>
        <pc:sldMkLst>
          <pc:docMk/>
          <pc:sldMk cId="0" sldId="265"/>
        </pc:sldMkLst>
        <pc:spChg chg="mod">
          <ac:chgData name="Sydney Fraser" userId="dbc7878a-556d-451f-8de0-923ac6582daf" providerId="ADAL" clId="{177FDED3-9E72-5446-AFC5-10FEDCFEFE7C}" dt="2024-04-08T14:22:12.262" v="39" actId="207"/>
          <ac:spMkLst>
            <pc:docMk/>
            <pc:sldMk cId="0" sldId="265"/>
            <ac:spMk id="4" creationId="{00000000-0000-0000-0000-000000000000}"/>
          </ac:spMkLst>
        </pc:spChg>
        <pc:spChg chg="del">
          <ac:chgData name="Sydney Fraser" userId="dbc7878a-556d-451f-8de0-923ac6582daf" providerId="ADAL" clId="{177FDED3-9E72-5446-AFC5-10FEDCFEFE7C}" dt="2024-04-08T14:22:01.943" v="36" actId="478"/>
          <ac:spMkLst>
            <pc:docMk/>
            <pc:sldMk cId="0" sldId="265"/>
            <ac:spMk id="7" creationId="{00000000-0000-0000-0000-000000000000}"/>
          </ac:spMkLst>
        </pc:spChg>
        <pc:spChg chg="del">
          <ac:chgData name="Sydney Fraser" userId="dbc7878a-556d-451f-8de0-923ac6582daf" providerId="ADAL" clId="{177FDED3-9E72-5446-AFC5-10FEDCFEFE7C}" dt="2024-04-08T14:22:00.604" v="35" actId="478"/>
          <ac:spMkLst>
            <pc:docMk/>
            <pc:sldMk cId="0" sldId="265"/>
            <ac:spMk id="8" creationId="{00000000-0000-0000-0000-000000000000}"/>
          </ac:spMkLst>
        </pc:spChg>
        <pc:spChg chg="del">
          <ac:chgData name="Sydney Fraser" userId="dbc7878a-556d-451f-8de0-923ac6582daf" providerId="ADAL" clId="{177FDED3-9E72-5446-AFC5-10FEDCFEFE7C}" dt="2024-04-08T14:22:00.604" v="35" actId="478"/>
          <ac:spMkLst>
            <pc:docMk/>
            <pc:sldMk cId="0" sldId="265"/>
            <ac:spMk id="9" creationId="{00000000-0000-0000-0000-000000000000}"/>
          </ac:spMkLst>
        </pc:spChg>
        <pc:spChg chg="del">
          <ac:chgData name="Sydney Fraser" userId="dbc7878a-556d-451f-8de0-923ac6582daf" providerId="ADAL" clId="{177FDED3-9E72-5446-AFC5-10FEDCFEFE7C}" dt="2024-04-08T14:22:00.604" v="35" actId="478"/>
          <ac:spMkLst>
            <pc:docMk/>
            <pc:sldMk cId="0" sldId="265"/>
            <ac:spMk id="10" creationId="{00000000-0000-0000-0000-000000000000}"/>
          </ac:spMkLst>
        </pc:spChg>
        <pc:spChg chg="del">
          <ac:chgData name="Sydney Fraser" userId="dbc7878a-556d-451f-8de0-923ac6582daf" providerId="ADAL" clId="{177FDED3-9E72-5446-AFC5-10FEDCFEFE7C}" dt="2024-04-08T14:22:01.943" v="36" actId="478"/>
          <ac:spMkLst>
            <pc:docMk/>
            <pc:sldMk cId="0" sldId="265"/>
            <ac:spMk id="11" creationId="{00000000-0000-0000-0000-000000000000}"/>
          </ac:spMkLst>
        </pc:spChg>
        <pc:spChg chg="del">
          <ac:chgData name="Sydney Fraser" userId="dbc7878a-556d-451f-8de0-923ac6582daf" providerId="ADAL" clId="{177FDED3-9E72-5446-AFC5-10FEDCFEFE7C}" dt="2024-04-08T14:22:00.604" v="35" actId="478"/>
          <ac:spMkLst>
            <pc:docMk/>
            <pc:sldMk cId="0" sldId="265"/>
            <ac:spMk id="12" creationId="{00000000-0000-0000-0000-000000000000}"/>
          </ac:spMkLst>
        </pc:spChg>
        <pc:spChg chg="del">
          <ac:chgData name="Sydney Fraser" userId="dbc7878a-556d-451f-8de0-923ac6582daf" providerId="ADAL" clId="{177FDED3-9E72-5446-AFC5-10FEDCFEFE7C}" dt="2024-04-08T14:22:04.794" v="37" actId="478"/>
          <ac:spMkLst>
            <pc:docMk/>
            <pc:sldMk cId="0" sldId="265"/>
            <ac:spMk id="13" creationId="{00000000-0000-0000-0000-000000000000}"/>
          </ac:spMkLst>
        </pc:spChg>
        <pc:spChg chg="del">
          <ac:chgData name="Sydney Fraser" userId="dbc7878a-556d-451f-8de0-923ac6582daf" providerId="ADAL" clId="{177FDED3-9E72-5446-AFC5-10FEDCFEFE7C}" dt="2024-04-08T14:22:01.943" v="36" actId="478"/>
          <ac:spMkLst>
            <pc:docMk/>
            <pc:sldMk cId="0" sldId="265"/>
            <ac:spMk id="14" creationId="{00000000-0000-0000-0000-000000000000}"/>
          </ac:spMkLst>
        </pc:spChg>
        <pc:spChg chg="del">
          <ac:chgData name="Sydney Fraser" userId="dbc7878a-556d-451f-8de0-923ac6582daf" providerId="ADAL" clId="{177FDED3-9E72-5446-AFC5-10FEDCFEFE7C}" dt="2024-04-08T14:22:00.604" v="35" actId="478"/>
          <ac:spMkLst>
            <pc:docMk/>
            <pc:sldMk cId="0" sldId="265"/>
            <ac:spMk id="15" creationId="{00000000-0000-0000-0000-000000000000}"/>
          </ac:spMkLst>
        </pc:spChg>
        <pc:spChg chg="del">
          <ac:chgData name="Sydney Fraser" userId="dbc7878a-556d-451f-8de0-923ac6582daf" providerId="ADAL" clId="{177FDED3-9E72-5446-AFC5-10FEDCFEFE7C}" dt="2024-04-08T14:22:04.794" v="37" actId="478"/>
          <ac:spMkLst>
            <pc:docMk/>
            <pc:sldMk cId="0" sldId="265"/>
            <ac:spMk id="16" creationId="{00000000-0000-0000-0000-000000000000}"/>
          </ac:spMkLst>
        </pc:spChg>
        <pc:spChg chg="add mod">
          <ac:chgData name="Sydney Fraser" userId="dbc7878a-556d-451f-8de0-923ac6582daf" providerId="ADAL" clId="{177FDED3-9E72-5446-AFC5-10FEDCFEFE7C}" dt="2024-04-08T14:21:56.146" v="34"/>
          <ac:spMkLst>
            <pc:docMk/>
            <pc:sldMk cId="0" sldId="265"/>
            <ac:spMk id="17" creationId="{61E59327-363D-8AA8-C07F-6B0DFE22F421}"/>
          </ac:spMkLst>
        </pc:spChg>
        <pc:spChg chg="add mod">
          <ac:chgData name="Sydney Fraser" userId="dbc7878a-556d-451f-8de0-923ac6582daf" providerId="ADAL" clId="{177FDED3-9E72-5446-AFC5-10FEDCFEFE7C}" dt="2024-04-08T14:21:56.146" v="34"/>
          <ac:spMkLst>
            <pc:docMk/>
            <pc:sldMk cId="0" sldId="265"/>
            <ac:spMk id="18" creationId="{359E31A6-52C9-C4F8-06BD-584D6754D1AD}"/>
          </ac:spMkLst>
        </pc:spChg>
        <pc:spChg chg="add mod">
          <ac:chgData name="Sydney Fraser" userId="dbc7878a-556d-451f-8de0-923ac6582daf" providerId="ADAL" clId="{177FDED3-9E72-5446-AFC5-10FEDCFEFE7C}" dt="2024-04-08T14:21:56.146" v="34"/>
          <ac:spMkLst>
            <pc:docMk/>
            <pc:sldMk cId="0" sldId="265"/>
            <ac:spMk id="19" creationId="{5E810864-A713-E3D7-A1DD-FD444928992F}"/>
          </ac:spMkLst>
        </pc:spChg>
        <pc:spChg chg="add mod">
          <ac:chgData name="Sydney Fraser" userId="dbc7878a-556d-451f-8de0-923ac6582daf" providerId="ADAL" clId="{177FDED3-9E72-5446-AFC5-10FEDCFEFE7C}" dt="2024-04-08T14:21:56.146" v="34"/>
          <ac:spMkLst>
            <pc:docMk/>
            <pc:sldMk cId="0" sldId="265"/>
            <ac:spMk id="20" creationId="{E7ECFA05-D1C9-D419-B85A-FBE3264676B9}"/>
          </ac:spMkLst>
        </pc:spChg>
        <pc:spChg chg="add mod">
          <ac:chgData name="Sydney Fraser" userId="dbc7878a-556d-451f-8de0-923ac6582daf" providerId="ADAL" clId="{177FDED3-9E72-5446-AFC5-10FEDCFEFE7C}" dt="2024-04-08T14:21:56.146" v="34"/>
          <ac:spMkLst>
            <pc:docMk/>
            <pc:sldMk cId="0" sldId="265"/>
            <ac:spMk id="21" creationId="{9920A448-1485-5A0A-03E4-DEBB2E71DA2B}"/>
          </ac:spMkLst>
        </pc:spChg>
        <pc:spChg chg="add mod">
          <ac:chgData name="Sydney Fraser" userId="dbc7878a-556d-451f-8de0-923ac6582daf" providerId="ADAL" clId="{177FDED3-9E72-5446-AFC5-10FEDCFEFE7C}" dt="2024-04-08T14:21:56.146" v="34"/>
          <ac:spMkLst>
            <pc:docMk/>
            <pc:sldMk cId="0" sldId="265"/>
            <ac:spMk id="22" creationId="{FF94A56B-FF62-A61D-E521-F73115974655}"/>
          </ac:spMkLst>
        </pc:spChg>
        <pc:spChg chg="add mod">
          <ac:chgData name="Sydney Fraser" userId="dbc7878a-556d-451f-8de0-923ac6582daf" providerId="ADAL" clId="{177FDED3-9E72-5446-AFC5-10FEDCFEFE7C}" dt="2024-04-08T14:21:56.146" v="34"/>
          <ac:spMkLst>
            <pc:docMk/>
            <pc:sldMk cId="0" sldId="265"/>
            <ac:spMk id="23" creationId="{56E772AD-8FEE-BCD9-10D5-DF29BDC633BB}"/>
          </ac:spMkLst>
        </pc:spChg>
        <pc:spChg chg="add mod">
          <ac:chgData name="Sydney Fraser" userId="dbc7878a-556d-451f-8de0-923ac6582daf" providerId="ADAL" clId="{177FDED3-9E72-5446-AFC5-10FEDCFEFE7C}" dt="2024-04-08T14:21:56.146" v="34"/>
          <ac:spMkLst>
            <pc:docMk/>
            <pc:sldMk cId="0" sldId="265"/>
            <ac:spMk id="24" creationId="{3DB89FCC-AC52-5C04-5611-48E9B74890A2}"/>
          </ac:spMkLst>
        </pc:spChg>
        <pc:spChg chg="add mod">
          <ac:chgData name="Sydney Fraser" userId="dbc7878a-556d-451f-8de0-923ac6582daf" providerId="ADAL" clId="{177FDED3-9E72-5446-AFC5-10FEDCFEFE7C}" dt="2024-04-08T14:21:56.146" v="34"/>
          <ac:spMkLst>
            <pc:docMk/>
            <pc:sldMk cId="0" sldId="265"/>
            <ac:spMk id="25" creationId="{F4DA9ED0-B05F-5CA6-273F-8EDDA98F7B97}"/>
          </ac:spMkLst>
        </pc:spChg>
        <pc:spChg chg="add mod">
          <ac:chgData name="Sydney Fraser" userId="dbc7878a-556d-451f-8de0-923ac6582daf" providerId="ADAL" clId="{177FDED3-9E72-5446-AFC5-10FEDCFEFE7C}" dt="2024-04-08T14:21:56.146" v="34"/>
          <ac:spMkLst>
            <pc:docMk/>
            <pc:sldMk cId="0" sldId="265"/>
            <ac:spMk id="26" creationId="{E5017A66-921D-BBCA-5E77-9CC896E6A2B0}"/>
          </ac:spMkLst>
        </pc:spChg>
        <pc:spChg chg="add mod">
          <ac:chgData name="Sydney Fraser" userId="dbc7878a-556d-451f-8de0-923ac6582daf" providerId="ADAL" clId="{177FDED3-9E72-5446-AFC5-10FEDCFEFE7C}" dt="2024-04-08T14:22:05.789" v="38"/>
          <ac:spMkLst>
            <pc:docMk/>
            <pc:sldMk cId="0" sldId="265"/>
            <ac:spMk id="27" creationId="{BCD3DC52-68A4-6DE2-2FE3-4D235E7742AA}"/>
          </ac:spMkLst>
        </pc:spChg>
        <pc:spChg chg="add mod">
          <ac:chgData name="Sydney Fraser" userId="dbc7878a-556d-451f-8de0-923ac6582daf" providerId="ADAL" clId="{177FDED3-9E72-5446-AFC5-10FEDCFEFE7C}" dt="2024-04-08T14:22:05.789" v="38"/>
          <ac:spMkLst>
            <pc:docMk/>
            <pc:sldMk cId="0" sldId="265"/>
            <ac:spMk id="28" creationId="{3FF46B03-F7BE-928F-2EDC-5F8F076E8F80}"/>
          </ac:spMkLst>
        </pc:spChg>
        <pc:spChg chg="add mod">
          <ac:chgData name="Sydney Fraser" userId="dbc7878a-556d-451f-8de0-923ac6582daf" providerId="ADAL" clId="{177FDED3-9E72-5446-AFC5-10FEDCFEFE7C}" dt="2024-04-08T14:22:05.789" v="38"/>
          <ac:spMkLst>
            <pc:docMk/>
            <pc:sldMk cId="0" sldId="265"/>
            <ac:spMk id="29" creationId="{655D6345-27DF-803B-5FE3-FD9BB81FA43E}"/>
          </ac:spMkLst>
        </pc:spChg>
        <pc:spChg chg="add mod">
          <ac:chgData name="Sydney Fraser" userId="dbc7878a-556d-451f-8de0-923ac6582daf" providerId="ADAL" clId="{177FDED3-9E72-5446-AFC5-10FEDCFEFE7C}" dt="2024-04-08T14:22:05.789" v="38"/>
          <ac:spMkLst>
            <pc:docMk/>
            <pc:sldMk cId="0" sldId="265"/>
            <ac:spMk id="30" creationId="{66357F21-2639-6764-0480-DB65E73008E4}"/>
          </ac:spMkLst>
        </pc:spChg>
        <pc:spChg chg="add mod">
          <ac:chgData name="Sydney Fraser" userId="dbc7878a-556d-451f-8de0-923ac6582daf" providerId="ADAL" clId="{177FDED3-9E72-5446-AFC5-10FEDCFEFE7C}" dt="2024-04-08T14:22:05.789" v="38"/>
          <ac:spMkLst>
            <pc:docMk/>
            <pc:sldMk cId="0" sldId="265"/>
            <ac:spMk id="31" creationId="{F589B8DC-3997-F2E8-8A36-E3DD4A25BA9E}"/>
          </ac:spMkLst>
        </pc:spChg>
        <pc:spChg chg="add mod">
          <ac:chgData name="Sydney Fraser" userId="dbc7878a-556d-451f-8de0-923ac6582daf" providerId="ADAL" clId="{177FDED3-9E72-5446-AFC5-10FEDCFEFE7C}" dt="2024-04-08T14:22:05.789" v="38"/>
          <ac:spMkLst>
            <pc:docMk/>
            <pc:sldMk cId="0" sldId="265"/>
            <ac:spMk id="32" creationId="{2E318694-DEAF-F7AC-ADD8-BD15365B5BE5}"/>
          </ac:spMkLst>
        </pc:spChg>
        <pc:spChg chg="add mod">
          <ac:chgData name="Sydney Fraser" userId="dbc7878a-556d-451f-8de0-923ac6582daf" providerId="ADAL" clId="{177FDED3-9E72-5446-AFC5-10FEDCFEFE7C}" dt="2024-04-08T14:22:05.789" v="38"/>
          <ac:spMkLst>
            <pc:docMk/>
            <pc:sldMk cId="0" sldId="265"/>
            <ac:spMk id="33" creationId="{94C8A6E6-C810-E3A7-D411-ED95ACF6226D}"/>
          </ac:spMkLst>
        </pc:spChg>
        <pc:spChg chg="add mod">
          <ac:chgData name="Sydney Fraser" userId="dbc7878a-556d-451f-8de0-923ac6582daf" providerId="ADAL" clId="{177FDED3-9E72-5446-AFC5-10FEDCFEFE7C}" dt="2024-04-08T14:22:05.789" v="38"/>
          <ac:spMkLst>
            <pc:docMk/>
            <pc:sldMk cId="0" sldId="265"/>
            <ac:spMk id="34" creationId="{1DCDE607-9D0B-993F-03A1-9A1CE9BCD192}"/>
          </ac:spMkLst>
        </pc:spChg>
        <pc:spChg chg="add mod">
          <ac:chgData name="Sydney Fraser" userId="dbc7878a-556d-451f-8de0-923ac6582daf" providerId="ADAL" clId="{177FDED3-9E72-5446-AFC5-10FEDCFEFE7C}" dt="2024-04-08T14:22:05.789" v="38"/>
          <ac:spMkLst>
            <pc:docMk/>
            <pc:sldMk cId="0" sldId="265"/>
            <ac:spMk id="35" creationId="{1B51EBF5-4E1F-0AA3-46F8-F0BC068F815C}"/>
          </ac:spMkLst>
        </pc:spChg>
        <pc:spChg chg="add mod">
          <ac:chgData name="Sydney Fraser" userId="dbc7878a-556d-451f-8de0-923ac6582daf" providerId="ADAL" clId="{177FDED3-9E72-5446-AFC5-10FEDCFEFE7C}" dt="2024-04-08T14:22:05.789" v="38"/>
          <ac:spMkLst>
            <pc:docMk/>
            <pc:sldMk cId="0" sldId="265"/>
            <ac:spMk id="36" creationId="{A3F2D5DB-C14D-FFF1-F5D5-1763FE0EC4A3}"/>
          </ac:spMkLst>
        </pc:spChg>
      </pc:sldChg>
      <pc:sldChg chg="addSp delSp modSp mod modTransition">
        <pc:chgData name="Sydney Fraser" userId="dbc7878a-556d-451f-8de0-923ac6582daf" providerId="ADAL" clId="{177FDED3-9E72-5446-AFC5-10FEDCFEFE7C}" dt="2024-04-08T18:36:10.507" v="562"/>
        <pc:sldMkLst>
          <pc:docMk/>
          <pc:sldMk cId="0" sldId="266"/>
        </pc:sldMkLst>
        <pc:spChg chg="del">
          <ac:chgData name="Sydney Fraser" userId="dbc7878a-556d-451f-8de0-923ac6582daf" providerId="ADAL" clId="{177FDED3-9E72-5446-AFC5-10FEDCFEFE7C}" dt="2024-04-08T14:22:25.274" v="43" actId="478"/>
          <ac:spMkLst>
            <pc:docMk/>
            <pc:sldMk cId="0" sldId="266"/>
            <ac:spMk id="6" creationId="{00000000-0000-0000-0000-000000000000}"/>
          </ac:spMkLst>
        </pc:spChg>
        <pc:spChg chg="del">
          <ac:chgData name="Sydney Fraser" userId="dbc7878a-556d-451f-8de0-923ac6582daf" providerId="ADAL" clId="{177FDED3-9E72-5446-AFC5-10FEDCFEFE7C}" dt="2024-04-08T14:22:25.274" v="43" actId="478"/>
          <ac:spMkLst>
            <pc:docMk/>
            <pc:sldMk cId="0" sldId="266"/>
            <ac:spMk id="7" creationId="{00000000-0000-0000-0000-000000000000}"/>
          </ac:spMkLst>
        </pc:spChg>
        <pc:spChg chg="del">
          <ac:chgData name="Sydney Fraser" userId="dbc7878a-556d-451f-8de0-923ac6582daf" providerId="ADAL" clId="{177FDED3-9E72-5446-AFC5-10FEDCFEFE7C}" dt="2024-04-08T14:22:20.957" v="41" actId="478"/>
          <ac:spMkLst>
            <pc:docMk/>
            <pc:sldMk cId="0" sldId="266"/>
            <ac:spMk id="8" creationId="{00000000-0000-0000-0000-000000000000}"/>
          </ac:spMkLst>
        </pc:spChg>
        <pc:spChg chg="del">
          <ac:chgData name="Sydney Fraser" userId="dbc7878a-556d-451f-8de0-923ac6582daf" providerId="ADAL" clId="{177FDED3-9E72-5446-AFC5-10FEDCFEFE7C}" dt="2024-04-08T14:22:20.957" v="41" actId="478"/>
          <ac:spMkLst>
            <pc:docMk/>
            <pc:sldMk cId="0" sldId="266"/>
            <ac:spMk id="9" creationId="{00000000-0000-0000-0000-000000000000}"/>
          </ac:spMkLst>
        </pc:spChg>
        <pc:spChg chg="del">
          <ac:chgData name="Sydney Fraser" userId="dbc7878a-556d-451f-8de0-923ac6582daf" providerId="ADAL" clId="{177FDED3-9E72-5446-AFC5-10FEDCFEFE7C}" dt="2024-04-08T14:22:25.274" v="43" actId="478"/>
          <ac:spMkLst>
            <pc:docMk/>
            <pc:sldMk cId="0" sldId="266"/>
            <ac:spMk id="10" creationId="{00000000-0000-0000-0000-000000000000}"/>
          </ac:spMkLst>
        </pc:spChg>
        <pc:spChg chg="del">
          <ac:chgData name="Sydney Fraser" userId="dbc7878a-556d-451f-8de0-923ac6582daf" providerId="ADAL" clId="{177FDED3-9E72-5446-AFC5-10FEDCFEFE7C}" dt="2024-04-08T14:22:20.957" v="41" actId="478"/>
          <ac:spMkLst>
            <pc:docMk/>
            <pc:sldMk cId="0" sldId="266"/>
            <ac:spMk id="11" creationId="{00000000-0000-0000-0000-000000000000}"/>
          </ac:spMkLst>
        </pc:spChg>
        <pc:spChg chg="del">
          <ac:chgData name="Sydney Fraser" userId="dbc7878a-556d-451f-8de0-923ac6582daf" providerId="ADAL" clId="{177FDED3-9E72-5446-AFC5-10FEDCFEFE7C}" dt="2024-04-08T14:22:23.259" v="42" actId="478"/>
          <ac:spMkLst>
            <pc:docMk/>
            <pc:sldMk cId="0" sldId="266"/>
            <ac:spMk id="12" creationId="{00000000-0000-0000-0000-000000000000}"/>
          </ac:spMkLst>
        </pc:spChg>
        <pc:spChg chg="del">
          <ac:chgData name="Sydney Fraser" userId="dbc7878a-556d-451f-8de0-923ac6582daf" providerId="ADAL" clId="{177FDED3-9E72-5446-AFC5-10FEDCFEFE7C}" dt="2024-04-08T14:22:25.274" v="43" actId="478"/>
          <ac:spMkLst>
            <pc:docMk/>
            <pc:sldMk cId="0" sldId="266"/>
            <ac:spMk id="13" creationId="{00000000-0000-0000-0000-000000000000}"/>
          </ac:spMkLst>
        </pc:spChg>
        <pc:spChg chg="del">
          <ac:chgData name="Sydney Fraser" userId="dbc7878a-556d-451f-8de0-923ac6582daf" providerId="ADAL" clId="{177FDED3-9E72-5446-AFC5-10FEDCFEFE7C}" dt="2024-04-08T14:22:23.259" v="42" actId="478"/>
          <ac:spMkLst>
            <pc:docMk/>
            <pc:sldMk cId="0" sldId="266"/>
            <ac:spMk id="14" creationId="{00000000-0000-0000-0000-000000000000}"/>
          </ac:spMkLst>
        </pc:spChg>
        <pc:spChg chg="del">
          <ac:chgData name="Sydney Fraser" userId="dbc7878a-556d-451f-8de0-923ac6582daf" providerId="ADAL" clId="{177FDED3-9E72-5446-AFC5-10FEDCFEFE7C}" dt="2024-04-08T14:22:23.259" v="42" actId="478"/>
          <ac:spMkLst>
            <pc:docMk/>
            <pc:sldMk cId="0" sldId="266"/>
            <ac:spMk id="15" creationId="{00000000-0000-0000-0000-000000000000}"/>
          </ac:spMkLst>
        </pc:spChg>
        <pc:spChg chg="mod">
          <ac:chgData name="Sydney Fraser" userId="dbc7878a-556d-451f-8de0-923ac6582daf" providerId="ADAL" clId="{177FDED3-9E72-5446-AFC5-10FEDCFEFE7C}" dt="2024-04-08T14:22:17.465" v="40" actId="207"/>
          <ac:spMkLst>
            <pc:docMk/>
            <pc:sldMk cId="0" sldId="266"/>
            <ac:spMk id="16" creationId="{00000000-0000-0000-0000-000000000000}"/>
          </ac:spMkLst>
        </pc:spChg>
        <pc:spChg chg="add mod">
          <ac:chgData name="Sydney Fraser" userId="dbc7878a-556d-451f-8de0-923ac6582daf" providerId="ADAL" clId="{177FDED3-9E72-5446-AFC5-10FEDCFEFE7C}" dt="2024-04-08T14:22:26.593" v="44"/>
          <ac:spMkLst>
            <pc:docMk/>
            <pc:sldMk cId="0" sldId="266"/>
            <ac:spMk id="17" creationId="{AE771002-4983-286D-CAA2-B26C04D70E37}"/>
          </ac:spMkLst>
        </pc:spChg>
        <pc:spChg chg="add mod">
          <ac:chgData name="Sydney Fraser" userId="dbc7878a-556d-451f-8de0-923ac6582daf" providerId="ADAL" clId="{177FDED3-9E72-5446-AFC5-10FEDCFEFE7C}" dt="2024-04-08T14:22:26.593" v="44"/>
          <ac:spMkLst>
            <pc:docMk/>
            <pc:sldMk cId="0" sldId="266"/>
            <ac:spMk id="18" creationId="{A349BD56-A590-9393-EB8F-100FD6D7783D}"/>
          </ac:spMkLst>
        </pc:spChg>
        <pc:spChg chg="add mod">
          <ac:chgData name="Sydney Fraser" userId="dbc7878a-556d-451f-8de0-923ac6582daf" providerId="ADAL" clId="{177FDED3-9E72-5446-AFC5-10FEDCFEFE7C}" dt="2024-04-08T14:22:26.593" v="44"/>
          <ac:spMkLst>
            <pc:docMk/>
            <pc:sldMk cId="0" sldId="266"/>
            <ac:spMk id="19" creationId="{1C4CEB0B-F4B3-F6AB-5DD3-FD2B310A4AE9}"/>
          </ac:spMkLst>
        </pc:spChg>
        <pc:spChg chg="add mod">
          <ac:chgData name="Sydney Fraser" userId="dbc7878a-556d-451f-8de0-923ac6582daf" providerId="ADAL" clId="{177FDED3-9E72-5446-AFC5-10FEDCFEFE7C}" dt="2024-04-08T14:22:26.593" v="44"/>
          <ac:spMkLst>
            <pc:docMk/>
            <pc:sldMk cId="0" sldId="266"/>
            <ac:spMk id="20" creationId="{33571BBB-6258-3636-A13D-34F10E5A959F}"/>
          </ac:spMkLst>
        </pc:spChg>
        <pc:spChg chg="add mod">
          <ac:chgData name="Sydney Fraser" userId="dbc7878a-556d-451f-8de0-923ac6582daf" providerId="ADAL" clId="{177FDED3-9E72-5446-AFC5-10FEDCFEFE7C}" dt="2024-04-08T14:22:26.593" v="44"/>
          <ac:spMkLst>
            <pc:docMk/>
            <pc:sldMk cId="0" sldId="266"/>
            <ac:spMk id="21" creationId="{CB6F112C-C2EB-52BC-97CD-79B9E1774827}"/>
          </ac:spMkLst>
        </pc:spChg>
        <pc:spChg chg="add mod">
          <ac:chgData name="Sydney Fraser" userId="dbc7878a-556d-451f-8de0-923ac6582daf" providerId="ADAL" clId="{177FDED3-9E72-5446-AFC5-10FEDCFEFE7C}" dt="2024-04-08T14:22:26.593" v="44"/>
          <ac:spMkLst>
            <pc:docMk/>
            <pc:sldMk cId="0" sldId="266"/>
            <ac:spMk id="22" creationId="{D270AE49-8D1C-DB39-7F96-369BA2C96EAF}"/>
          </ac:spMkLst>
        </pc:spChg>
        <pc:spChg chg="add mod">
          <ac:chgData name="Sydney Fraser" userId="dbc7878a-556d-451f-8de0-923ac6582daf" providerId="ADAL" clId="{177FDED3-9E72-5446-AFC5-10FEDCFEFE7C}" dt="2024-04-08T14:22:26.593" v="44"/>
          <ac:spMkLst>
            <pc:docMk/>
            <pc:sldMk cId="0" sldId="266"/>
            <ac:spMk id="23" creationId="{8032CB15-ECCD-61DD-9AA0-635D6F4E2A38}"/>
          </ac:spMkLst>
        </pc:spChg>
        <pc:spChg chg="add mod">
          <ac:chgData name="Sydney Fraser" userId="dbc7878a-556d-451f-8de0-923ac6582daf" providerId="ADAL" clId="{177FDED3-9E72-5446-AFC5-10FEDCFEFE7C}" dt="2024-04-08T14:22:26.593" v="44"/>
          <ac:spMkLst>
            <pc:docMk/>
            <pc:sldMk cId="0" sldId="266"/>
            <ac:spMk id="24" creationId="{DCCA2910-5F0C-7C05-6408-DE207B393AFD}"/>
          </ac:spMkLst>
        </pc:spChg>
        <pc:spChg chg="add mod">
          <ac:chgData name="Sydney Fraser" userId="dbc7878a-556d-451f-8de0-923ac6582daf" providerId="ADAL" clId="{177FDED3-9E72-5446-AFC5-10FEDCFEFE7C}" dt="2024-04-08T14:22:26.593" v="44"/>
          <ac:spMkLst>
            <pc:docMk/>
            <pc:sldMk cId="0" sldId="266"/>
            <ac:spMk id="25" creationId="{20752A09-616C-9938-2FA1-B2DAD279F4B2}"/>
          </ac:spMkLst>
        </pc:spChg>
        <pc:spChg chg="add mod">
          <ac:chgData name="Sydney Fraser" userId="dbc7878a-556d-451f-8de0-923ac6582daf" providerId="ADAL" clId="{177FDED3-9E72-5446-AFC5-10FEDCFEFE7C}" dt="2024-04-08T14:22:26.593" v="44"/>
          <ac:spMkLst>
            <pc:docMk/>
            <pc:sldMk cId="0" sldId="266"/>
            <ac:spMk id="26" creationId="{DFF35530-4E15-508B-0867-E2D835CB087C}"/>
          </ac:spMkLst>
        </pc:spChg>
        <pc:picChg chg="add mod">
          <ac:chgData name="Sydney Fraser" userId="dbc7878a-556d-451f-8de0-923ac6582daf" providerId="ADAL" clId="{177FDED3-9E72-5446-AFC5-10FEDCFEFE7C}" dt="2024-04-08T18:36:10.507" v="562"/>
          <ac:picMkLst>
            <pc:docMk/>
            <pc:sldMk cId="0" sldId="266"/>
            <ac:picMk id="6" creationId="{33EE54EE-22DB-806B-BEDE-51EF4AB8AEFC}"/>
          </ac:picMkLst>
        </pc:picChg>
      </pc:sldChg>
      <pc:sldChg chg="addSp delSp modSp mod modTransition">
        <pc:chgData name="Sydney Fraser" userId="dbc7878a-556d-451f-8de0-923ac6582daf" providerId="ADAL" clId="{177FDED3-9E72-5446-AFC5-10FEDCFEFE7C}" dt="2024-04-08T18:02:34.243" v="232"/>
        <pc:sldMkLst>
          <pc:docMk/>
          <pc:sldMk cId="0" sldId="267"/>
        </pc:sldMkLst>
        <pc:spChg chg="del">
          <ac:chgData name="Sydney Fraser" userId="dbc7878a-556d-451f-8de0-923ac6582daf" providerId="ADAL" clId="{177FDED3-9E72-5446-AFC5-10FEDCFEFE7C}" dt="2024-04-08T14:22:32.387" v="45" actId="478"/>
          <ac:spMkLst>
            <pc:docMk/>
            <pc:sldMk cId="0" sldId="267"/>
            <ac:spMk id="6" creationId="{00000000-0000-0000-0000-000000000000}"/>
          </ac:spMkLst>
        </pc:spChg>
        <pc:spChg chg="del">
          <ac:chgData name="Sydney Fraser" userId="dbc7878a-556d-451f-8de0-923ac6582daf" providerId="ADAL" clId="{177FDED3-9E72-5446-AFC5-10FEDCFEFE7C}" dt="2024-04-08T14:22:32.387" v="45" actId="478"/>
          <ac:spMkLst>
            <pc:docMk/>
            <pc:sldMk cId="0" sldId="267"/>
            <ac:spMk id="7" creationId="{00000000-0000-0000-0000-000000000000}"/>
          </ac:spMkLst>
        </pc:spChg>
        <pc:spChg chg="del">
          <ac:chgData name="Sydney Fraser" userId="dbc7878a-556d-451f-8de0-923ac6582daf" providerId="ADAL" clId="{177FDED3-9E72-5446-AFC5-10FEDCFEFE7C}" dt="2024-04-08T14:22:34.852" v="46" actId="478"/>
          <ac:spMkLst>
            <pc:docMk/>
            <pc:sldMk cId="0" sldId="267"/>
            <ac:spMk id="8" creationId="{00000000-0000-0000-0000-000000000000}"/>
          </ac:spMkLst>
        </pc:spChg>
        <pc:spChg chg="del">
          <ac:chgData name="Sydney Fraser" userId="dbc7878a-556d-451f-8de0-923ac6582daf" providerId="ADAL" clId="{177FDED3-9E72-5446-AFC5-10FEDCFEFE7C}" dt="2024-04-08T14:22:34.852" v="46" actId="478"/>
          <ac:spMkLst>
            <pc:docMk/>
            <pc:sldMk cId="0" sldId="267"/>
            <ac:spMk id="9" creationId="{00000000-0000-0000-0000-000000000000}"/>
          </ac:spMkLst>
        </pc:spChg>
        <pc:spChg chg="del">
          <ac:chgData name="Sydney Fraser" userId="dbc7878a-556d-451f-8de0-923ac6582daf" providerId="ADAL" clId="{177FDED3-9E72-5446-AFC5-10FEDCFEFE7C}" dt="2024-04-08T14:22:32.387" v="45" actId="478"/>
          <ac:spMkLst>
            <pc:docMk/>
            <pc:sldMk cId="0" sldId="267"/>
            <ac:spMk id="10" creationId="{00000000-0000-0000-0000-000000000000}"/>
          </ac:spMkLst>
        </pc:spChg>
        <pc:spChg chg="del">
          <ac:chgData name="Sydney Fraser" userId="dbc7878a-556d-451f-8de0-923ac6582daf" providerId="ADAL" clId="{177FDED3-9E72-5446-AFC5-10FEDCFEFE7C}" dt="2024-04-08T14:22:34.852" v="46" actId="478"/>
          <ac:spMkLst>
            <pc:docMk/>
            <pc:sldMk cId="0" sldId="267"/>
            <ac:spMk id="11" creationId="{00000000-0000-0000-0000-000000000000}"/>
          </ac:spMkLst>
        </pc:spChg>
        <pc:spChg chg="del">
          <ac:chgData name="Sydney Fraser" userId="dbc7878a-556d-451f-8de0-923ac6582daf" providerId="ADAL" clId="{177FDED3-9E72-5446-AFC5-10FEDCFEFE7C}" dt="2024-04-08T14:22:36.479" v="47" actId="478"/>
          <ac:spMkLst>
            <pc:docMk/>
            <pc:sldMk cId="0" sldId="267"/>
            <ac:spMk id="12" creationId="{00000000-0000-0000-0000-000000000000}"/>
          </ac:spMkLst>
        </pc:spChg>
        <pc:spChg chg="del">
          <ac:chgData name="Sydney Fraser" userId="dbc7878a-556d-451f-8de0-923ac6582daf" providerId="ADAL" clId="{177FDED3-9E72-5446-AFC5-10FEDCFEFE7C}" dt="2024-04-08T14:22:32.387" v="45" actId="478"/>
          <ac:spMkLst>
            <pc:docMk/>
            <pc:sldMk cId="0" sldId="267"/>
            <ac:spMk id="13" creationId="{00000000-0000-0000-0000-000000000000}"/>
          </ac:spMkLst>
        </pc:spChg>
        <pc:spChg chg="del">
          <ac:chgData name="Sydney Fraser" userId="dbc7878a-556d-451f-8de0-923ac6582daf" providerId="ADAL" clId="{177FDED3-9E72-5446-AFC5-10FEDCFEFE7C}" dt="2024-04-08T14:22:34.852" v="46" actId="478"/>
          <ac:spMkLst>
            <pc:docMk/>
            <pc:sldMk cId="0" sldId="267"/>
            <ac:spMk id="14" creationId="{00000000-0000-0000-0000-000000000000}"/>
          </ac:spMkLst>
        </pc:spChg>
        <pc:spChg chg="del">
          <ac:chgData name="Sydney Fraser" userId="dbc7878a-556d-451f-8de0-923ac6582daf" providerId="ADAL" clId="{177FDED3-9E72-5446-AFC5-10FEDCFEFE7C}" dt="2024-04-08T14:22:36.479" v="47" actId="478"/>
          <ac:spMkLst>
            <pc:docMk/>
            <pc:sldMk cId="0" sldId="267"/>
            <ac:spMk id="15" creationId="{00000000-0000-0000-0000-000000000000}"/>
          </ac:spMkLst>
        </pc:spChg>
        <pc:spChg chg="add mod">
          <ac:chgData name="Sydney Fraser" userId="dbc7878a-556d-451f-8de0-923ac6582daf" providerId="ADAL" clId="{177FDED3-9E72-5446-AFC5-10FEDCFEFE7C}" dt="2024-04-08T14:22:38.124" v="48"/>
          <ac:spMkLst>
            <pc:docMk/>
            <pc:sldMk cId="0" sldId="267"/>
            <ac:spMk id="16" creationId="{EDEEC5E5-4E50-AE95-F46D-19DAF3183399}"/>
          </ac:spMkLst>
        </pc:spChg>
        <pc:spChg chg="add mod">
          <ac:chgData name="Sydney Fraser" userId="dbc7878a-556d-451f-8de0-923ac6582daf" providerId="ADAL" clId="{177FDED3-9E72-5446-AFC5-10FEDCFEFE7C}" dt="2024-04-08T14:22:38.124" v="48"/>
          <ac:spMkLst>
            <pc:docMk/>
            <pc:sldMk cId="0" sldId="267"/>
            <ac:spMk id="17" creationId="{FCC58F29-A3B2-4136-DA66-E9FEF4D1AA2D}"/>
          </ac:spMkLst>
        </pc:spChg>
        <pc:spChg chg="add mod">
          <ac:chgData name="Sydney Fraser" userId="dbc7878a-556d-451f-8de0-923ac6582daf" providerId="ADAL" clId="{177FDED3-9E72-5446-AFC5-10FEDCFEFE7C}" dt="2024-04-08T14:22:38.124" v="48"/>
          <ac:spMkLst>
            <pc:docMk/>
            <pc:sldMk cId="0" sldId="267"/>
            <ac:spMk id="18" creationId="{423D652A-6D85-53E8-AF17-D8C5BCF46E5E}"/>
          </ac:spMkLst>
        </pc:spChg>
        <pc:spChg chg="add mod">
          <ac:chgData name="Sydney Fraser" userId="dbc7878a-556d-451f-8de0-923ac6582daf" providerId="ADAL" clId="{177FDED3-9E72-5446-AFC5-10FEDCFEFE7C}" dt="2024-04-08T14:22:38.124" v="48"/>
          <ac:spMkLst>
            <pc:docMk/>
            <pc:sldMk cId="0" sldId="267"/>
            <ac:spMk id="19" creationId="{F42AC993-29B4-6F0F-6BEC-BF835F39261D}"/>
          </ac:spMkLst>
        </pc:spChg>
        <pc:spChg chg="add mod">
          <ac:chgData name="Sydney Fraser" userId="dbc7878a-556d-451f-8de0-923ac6582daf" providerId="ADAL" clId="{177FDED3-9E72-5446-AFC5-10FEDCFEFE7C}" dt="2024-04-08T14:22:38.124" v="48"/>
          <ac:spMkLst>
            <pc:docMk/>
            <pc:sldMk cId="0" sldId="267"/>
            <ac:spMk id="20" creationId="{03AC247F-3D6D-0F8F-858E-B8816FFCAD7D}"/>
          </ac:spMkLst>
        </pc:spChg>
        <pc:spChg chg="add mod">
          <ac:chgData name="Sydney Fraser" userId="dbc7878a-556d-451f-8de0-923ac6582daf" providerId="ADAL" clId="{177FDED3-9E72-5446-AFC5-10FEDCFEFE7C}" dt="2024-04-08T14:22:38.124" v="48"/>
          <ac:spMkLst>
            <pc:docMk/>
            <pc:sldMk cId="0" sldId="267"/>
            <ac:spMk id="21" creationId="{E94A6D20-F2D2-D1DE-DFE5-B4CFA4826062}"/>
          </ac:spMkLst>
        </pc:spChg>
        <pc:spChg chg="add mod">
          <ac:chgData name="Sydney Fraser" userId="dbc7878a-556d-451f-8de0-923ac6582daf" providerId="ADAL" clId="{177FDED3-9E72-5446-AFC5-10FEDCFEFE7C}" dt="2024-04-08T14:22:38.124" v="48"/>
          <ac:spMkLst>
            <pc:docMk/>
            <pc:sldMk cId="0" sldId="267"/>
            <ac:spMk id="22" creationId="{DCD9F798-106F-A86E-1672-73548EB9050E}"/>
          </ac:spMkLst>
        </pc:spChg>
        <pc:spChg chg="add mod">
          <ac:chgData name="Sydney Fraser" userId="dbc7878a-556d-451f-8de0-923ac6582daf" providerId="ADAL" clId="{177FDED3-9E72-5446-AFC5-10FEDCFEFE7C}" dt="2024-04-08T14:22:38.124" v="48"/>
          <ac:spMkLst>
            <pc:docMk/>
            <pc:sldMk cId="0" sldId="267"/>
            <ac:spMk id="23" creationId="{D5E4EBDD-9B00-74D1-6064-0F48EA47FC45}"/>
          </ac:spMkLst>
        </pc:spChg>
        <pc:spChg chg="add mod">
          <ac:chgData name="Sydney Fraser" userId="dbc7878a-556d-451f-8de0-923ac6582daf" providerId="ADAL" clId="{177FDED3-9E72-5446-AFC5-10FEDCFEFE7C}" dt="2024-04-08T14:22:38.124" v="48"/>
          <ac:spMkLst>
            <pc:docMk/>
            <pc:sldMk cId="0" sldId="267"/>
            <ac:spMk id="24" creationId="{688F16FD-5A65-DBAD-9F04-EEE48B4940C6}"/>
          </ac:spMkLst>
        </pc:spChg>
        <pc:spChg chg="add mod">
          <ac:chgData name="Sydney Fraser" userId="dbc7878a-556d-451f-8de0-923ac6582daf" providerId="ADAL" clId="{177FDED3-9E72-5446-AFC5-10FEDCFEFE7C}" dt="2024-04-08T14:22:38.124" v="48"/>
          <ac:spMkLst>
            <pc:docMk/>
            <pc:sldMk cId="0" sldId="267"/>
            <ac:spMk id="25" creationId="{CDBA20A8-28C2-6B92-F052-E115C95895D0}"/>
          </ac:spMkLst>
        </pc:spChg>
      </pc:sldChg>
      <pc:sldChg chg="addSp delSp modSp mod modTransition">
        <pc:chgData name="Sydney Fraser" userId="dbc7878a-556d-451f-8de0-923ac6582daf" providerId="ADAL" clId="{177FDED3-9E72-5446-AFC5-10FEDCFEFE7C}" dt="2024-04-08T18:36:14.480" v="563"/>
        <pc:sldMkLst>
          <pc:docMk/>
          <pc:sldMk cId="0" sldId="268"/>
        </pc:sldMkLst>
        <pc:spChg chg="del">
          <ac:chgData name="Sydney Fraser" userId="dbc7878a-556d-451f-8de0-923ac6582daf" providerId="ADAL" clId="{177FDED3-9E72-5446-AFC5-10FEDCFEFE7C}" dt="2024-04-08T14:22:51.021" v="51" actId="478"/>
          <ac:spMkLst>
            <pc:docMk/>
            <pc:sldMk cId="0" sldId="268"/>
            <ac:spMk id="6" creationId="{00000000-0000-0000-0000-000000000000}"/>
          </ac:spMkLst>
        </pc:spChg>
        <pc:spChg chg="del">
          <ac:chgData name="Sydney Fraser" userId="dbc7878a-556d-451f-8de0-923ac6582daf" providerId="ADAL" clId="{177FDED3-9E72-5446-AFC5-10FEDCFEFE7C}" dt="2024-04-08T14:22:48.742" v="50" actId="478"/>
          <ac:spMkLst>
            <pc:docMk/>
            <pc:sldMk cId="0" sldId="268"/>
            <ac:spMk id="7" creationId="{00000000-0000-0000-0000-000000000000}"/>
          </ac:spMkLst>
        </pc:spChg>
        <pc:spChg chg="del">
          <ac:chgData name="Sydney Fraser" userId="dbc7878a-556d-451f-8de0-923ac6582daf" providerId="ADAL" clId="{177FDED3-9E72-5446-AFC5-10FEDCFEFE7C}" dt="2024-04-08T14:22:45.603" v="49" actId="478"/>
          <ac:spMkLst>
            <pc:docMk/>
            <pc:sldMk cId="0" sldId="268"/>
            <ac:spMk id="8" creationId="{00000000-0000-0000-0000-000000000000}"/>
          </ac:spMkLst>
        </pc:spChg>
        <pc:spChg chg="del">
          <ac:chgData name="Sydney Fraser" userId="dbc7878a-556d-451f-8de0-923ac6582daf" providerId="ADAL" clId="{177FDED3-9E72-5446-AFC5-10FEDCFEFE7C}" dt="2024-04-08T14:22:48.742" v="50" actId="478"/>
          <ac:spMkLst>
            <pc:docMk/>
            <pc:sldMk cId="0" sldId="268"/>
            <ac:spMk id="9" creationId="{00000000-0000-0000-0000-000000000000}"/>
          </ac:spMkLst>
        </pc:spChg>
        <pc:spChg chg="del">
          <ac:chgData name="Sydney Fraser" userId="dbc7878a-556d-451f-8de0-923ac6582daf" providerId="ADAL" clId="{177FDED3-9E72-5446-AFC5-10FEDCFEFE7C}" dt="2024-04-08T14:22:51.021" v="51" actId="478"/>
          <ac:spMkLst>
            <pc:docMk/>
            <pc:sldMk cId="0" sldId="268"/>
            <ac:spMk id="10" creationId="{00000000-0000-0000-0000-000000000000}"/>
          </ac:spMkLst>
        </pc:spChg>
        <pc:spChg chg="del">
          <ac:chgData name="Sydney Fraser" userId="dbc7878a-556d-451f-8de0-923ac6582daf" providerId="ADAL" clId="{177FDED3-9E72-5446-AFC5-10FEDCFEFE7C}" dt="2024-04-08T14:22:48.742" v="50" actId="478"/>
          <ac:spMkLst>
            <pc:docMk/>
            <pc:sldMk cId="0" sldId="268"/>
            <ac:spMk id="11" creationId="{00000000-0000-0000-0000-000000000000}"/>
          </ac:spMkLst>
        </pc:spChg>
        <pc:spChg chg="del">
          <ac:chgData name="Sydney Fraser" userId="dbc7878a-556d-451f-8de0-923ac6582daf" providerId="ADAL" clId="{177FDED3-9E72-5446-AFC5-10FEDCFEFE7C}" dt="2024-04-08T14:22:45.603" v="49" actId="478"/>
          <ac:spMkLst>
            <pc:docMk/>
            <pc:sldMk cId="0" sldId="268"/>
            <ac:spMk id="12" creationId="{00000000-0000-0000-0000-000000000000}"/>
          </ac:spMkLst>
        </pc:spChg>
        <pc:spChg chg="del">
          <ac:chgData name="Sydney Fraser" userId="dbc7878a-556d-451f-8de0-923ac6582daf" providerId="ADAL" clId="{177FDED3-9E72-5446-AFC5-10FEDCFEFE7C}" dt="2024-04-08T14:22:51.021" v="51" actId="478"/>
          <ac:spMkLst>
            <pc:docMk/>
            <pc:sldMk cId="0" sldId="268"/>
            <ac:spMk id="13" creationId="{00000000-0000-0000-0000-000000000000}"/>
          </ac:spMkLst>
        </pc:spChg>
        <pc:spChg chg="del">
          <ac:chgData name="Sydney Fraser" userId="dbc7878a-556d-451f-8de0-923ac6582daf" providerId="ADAL" clId="{177FDED3-9E72-5446-AFC5-10FEDCFEFE7C}" dt="2024-04-08T14:22:45.603" v="49" actId="478"/>
          <ac:spMkLst>
            <pc:docMk/>
            <pc:sldMk cId="0" sldId="268"/>
            <ac:spMk id="14" creationId="{00000000-0000-0000-0000-000000000000}"/>
          </ac:spMkLst>
        </pc:spChg>
        <pc:spChg chg="del">
          <ac:chgData name="Sydney Fraser" userId="dbc7878a-556d-451f-8de0-923ac6582daf" providerId="ADAL" clId="{177FDED3-9E72-5446-AFC5-10FEDCFEFE7C}" dt="2024-04-08T14:22:45.603" v="49" actId="478"/>
          <ac:spMkLst>
            <pc:docMk/>
            <pc:sldMk cId="0" sldId="268"/>
            <ac:spMk id="15" creationId="{00000000-0000-0000-0000-000000000000}"/>
          </ac:spMkLst>
        </pc:spChg>
        <pc:spChg chg="add mod">
          <ac:chgData name="Sydney Fraser" userId="dbc7878a-556d-451f-8de0-923ac6582daf" providerId="ADAL" clId="{177FDED3-9E72-5446-AFC5-10FEDCFEFE7C}" dt="2024-04-08T14:22:51.563" v="52"/>
          <ac:spMkLst>
            <pc:docMk/>
            <pc:sldMk cId="0" sldId="268"/>
            <ac:spMk id="16" creationId="{67BC5D70-B9A0-1E1A-53C6-DCEB13E6C950}"/>
          </ac:spMkLst>
        </pc:spChg>
        <pc:spChg chg="add mod">
          <ac:chgData name="Sydney Fraser" userId="dbc7878a-556d-451f-8de0-923ac6582daf" providerId="ADAL" clId="{177FDED3-9E72-5446-AFC5-10FEDCFEFE7C}" dt="2024-04-08T14:22:51.563" v="52"/>
          <ac:spMkLst>
            <pc:docMk/>
            <pc:sldMk cId="0" sldId="268"/>
            <ac:spMk id="17" creationId="{DAD6DEAE-1FC0-ED9D-E890-CEBF4166C05D}"/>
          </ac:spMkLst>
        </pc:spChg>
        <pc:spChg chg="add mod">
          <ac:chgData name="Sydney Fraser" userId="dbc7878a-556d-451f-8de0-923ac6582daf" providerId="ADAL" clId="{177FDED3-9E72-5446-AFC5-10FEDCFEFE7C}" dt="2024-04-08T14:22:51.563" v="52"/>
          <ac:spMkLst>
            <pc:docMk/>
            <pc:sldMk cId="0" sldId="268"/>
            <ac:spMk id="18" creationId="{9067C08B-1A6F-BA3F-7DEC-19316FEAFF8A}"/>
          </ac:spMkLst>
        </pc:spChg>
        <pc:spChg chg="add mod">
          <ac:chgData name="Sydney Fraser" userId="dbc7878a-556d-451f-8de0-923ac6582daf" providerId="ADAL" clId="{177FDED3-9E72-5446-AFC5-10FEDCFEFE7C}" dt="2024-04-08T14:22:51.563" v="52"/>
          <ac:spMkLst>
            <pc:docMk/>
            <pc:sldMk cId="0" sldId="268"/>
            <ac:spMk id="19" creationId="{2BA0FE1B-AB2D-A71F-BB7C-04570E2D8E8B}"/>
          </ac:spMkLst>
        </pc:spChg>
        <pc:spChg chg="add mod">
          <ac:chgData name="Sydney Fraser" userId="dbc7878a-556d-451f-8de0-923ac6582daf" providerId="ADAL" clId="{177FDED3-9E72-5446-AFC5-10FEDCFEFE7C}" dt="2024-04-08T14:22:51.563" v="52"/>
          <ac:spMkLst>
            <pc:docMk/>
            <pc:sldMk cId="0" sldId="268"/>
            <ac:spMk id="20" creationId="{C7022988-9F45-6D54-852D-A3077CEFE9CB}"/>
          </ac:spMkLst>
        </pc:spChg>
        <pc:spChg chg="add mod">
          <ac:chgData name="Sydney Fraser" userId="dbc7878a-556d-451f-8de0-923ac6582daf" providerId="ADAL" clId="{177FDED3-9E72-5446-AFC5-10FEDCFEFE7C}" dt="2024-04-08T14:22:51.563" v="52"/>
          <ac:spMkLst>
            <pc:docMk/>
            <pc:sldMk cId="0" sldId="268"/>
            <ac:spMk id="21" creationId="{40F28EBD-2C4F-22BB-0A6F-1F29AB1E6186}"/>
          </ac:spMkLst>
        </pc:spChg>
        <pc:spChg chg="add mod">
          <ac:chgData name="Sydney Fraser" userId="dbc7878a-556d-451f-8de0-923ac6582daf" providerId="ADAL" clId="{177FDED3-9E72-5446-AFC5-10FEDCFEFE7C}" dt="2024-04-08T14:22:51.563" v="52"/>
          <ac:spMkLst>
            <pc:docMk/>
            <pc:sldMk cId="0" sldId="268"/>
            <ac:spMk id="22" creationId="{26D75A09-8AC6-12E5-4E2E-3A5A5F513398}"/>
          </ac:spMkLst>
        </pc:spChg>
        <pc:spChg chg="add mod">
          <ac:chgData name="Sydney Fraser" userId="dbc7878a-556d-451f-8de0-923ac6582daf" providerId="ADAL" clId="{177FDED3-9E72-5446-AFC5-10FEDCFEFE7C}" dt="2024-04-08T14:22:51.563" v="52"/>
          <ac:spMkLst>
            <pc:docMk/>
            <pc:sldMk cId="0" sldId="268"/>
            <ac:spMk id="23" creationId="{C67B97D5-5F45-8290-C3FE-ED2338D01CDA}"/>
          </ac:spMkLst>
        </pc:spChg>
        <pc:spChg chg="add mod">
          <ac:chgData name="Sydney Fraser" userId="dbc7878a-556d-451f-8de0-923ac6582daf" providerId="ADAL" clId="{177FDED3-9E72-5446-AFC5-10FEDCFEFE7C}" dt="2024-04-08T14:22:51.563" v="52"/>
          <ac:spMkLst>
            <pc:docMk/>
            <pc:sldMk cId="0" sldId="268"/>
            <ac:spMk id="24" creationId="{0077E7F6-6500-05EB-6C12-53DC42376B12}"/>
          </ac:spMkLst>
        </pc:spChg>
        <pc:spChg chg="add mod">
          <ac:chgData name="Sydney Fraser" userId="dbc7878a-556d-451f-8de0-923ac6582daf" providerId="ADAL" clId="{177FDED3-9E72-5446-AFC5-10FEDCFEFE7C}" dt="2024-04-08T14:22:51.563" v="52"/>
          <ac:spMkLst>
            <pc:docMk/>
            <pc:sldMk cId="0" sldId="268"/>
            <ac:spMk id="25" creationId="{EABDF79E-D41F-B8DC-E96F-83CEB1BDCA42}"/>
          </ac:spMkLst>
        </pc:spChg>
        <pc:picChg chg="add mod">
          <ac:chgData name="Sydney Fraser" userId="dbc7878a-556d-451f-8de0-923ac6582daf" providerId="ADAL" clId="{177FDED3-9E72-5446-AFC5-10FEDCFEFE7C}" dt="2024-04-08T18:36:14.480" v="563"/>
          <ac:picMkLst>
            <pc:docMk/>
            <pc:sldMk cId="0" sldId="268"/>
            <ac:picMk id="6" creationId="{127C0111-E0C5-9F75-805C-99F5480D0B8F}"/>
          </ac:picMkLst>
        </pc:picChg>
      </pc:sldChg>
      <pc:sldChg chg="modSp mod modTransition">
        <pc:chgData name="Sydney Fraser" userId="dbc7878a-556d-451f-8de0-923ac6582daf" providerId="ADAL" clId="{177FDED3-9E72-5446-AFC5-10FEDCFEFE7C}" dt="2024-04-08T18:02:34.243" v="232"/>
        <pc:sldMkLst>
          <pc:docMk/>
          <pc:sldMk cId="0" sldId="269"/>
        </pc:sldMkLst>
        <pc:spChg chg="mod">
          <ac:chgData name="Sydney Fraser" userId="dbc7878a-556d-451f-8de0-923ac6582daf" providerId="ADAL" clId="{177FDED3-9E72-5446-AFC5-10FEDCFEFE7C}" dt="2024-04-08T14:23:22.192" v="55" actId="207"/>
          <ac:spMkLst>
            <pc:docMk/>
            <pc:sldMk cId="0" sldId="269"/>
            <ac:spMk id="5" creationId="{00000000-0000-0000-0000-000000000000}"/>
          </ac:spMkLst>
        </pc:spChg>
        <pc:spChg chg="mod">
          <ac:chgData name="Sydney Fraser" userId="dbc7878a-556d-451f-8de0-923ac6582daf" providerId="ADAL" clId="{177FDED3-9E72-5446-AFC5-10FEDCFEFE7C}" dt="2024-04-08T14:23:01.350" v="53" actId="207"/>
          <ac:spMkLst>
            <pc:docMk/>
            <pc:sldMk cId="0" sldId="269"/>
            <ac:spMk id="7" creationId="{00000000-0000-0000-0000-000000000000}"/>
          </ac:spMkLst>
        </pc:spChg>
        <pc:spChg chg="mod">
          <ac:chgData name="Sydney Fraser" userId="dbc7878a-556d-451f-8de0-923ac6582daf" providerId="ADAL" clId="{177FDED3-9E72-5446-AFC5-10FEDCFEFE7C}" dt="2024-04-08T14:23:01.350" v="53" actId="207"/>
          <ac:spMkLst>
            <pc:docMk/>
            <pc:sldMk cId="0" sldId="269"/>
            <ac:spMk id="8" creationId="{00000000-0000-0000-0000-000000000000}"/>
          </ac:spMkLst>
        </pc:spChg>
        <pc:spChg chg="mod">
          <ac:chgData name="Sydney Fraser" userId="dbc7878a-556d-451f-8de0-923ac6582daf" providerId="ADAL" clId="{177FDED3-9E72-5446-AFC5-10FEDCFEFE7C}" dt="2024-04-08T14:23:09.478" v="54" actId="207"/>
          <ac:spMkLst>
            <pc:docMk/>
            <pc:sldMk cId="0" sldId="269"/>
            <ac:spMk id="9"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0"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1"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2" creationId="{00000000-0000-0000-0000-000000000000}"/>
          </ac:spMkLst>
        </pc:spChg>
        <pc:spChg chg="mod">
          <ac:chgData name="Sydney Fraser" userId="dbc7878a-556d-451f-8de0-923ac6582daf" providerId="ADAL" clId="{177FDED3-9E72-5446-AFC5-10FEDCFEFE7C}" dt="2024-04-08T14:23:22.192" v="55" actId="207"/>
          <ac:spMkLst>
            <pc:docMk/>
            <pc:sldMk cId="0" sldId="269"/>
            <ac:spMk id="13" creationId="{00000000-0000-0000-0000-000000000000}"/>
          </ac:spMkLst>
        </pc:spChg>
        <pc:grpChg chg="mod">
          <ac:chgData name="Sydney Fraser" userId="dbc7878a-556d-451f-8de0-923ac6582daf" providerId="ADAL" clId="{177FDED3-9E72-5446-AFC5-10FEDCFEFE7C}" dt="2024-04-08T14:23:01.350" v="53" actId="207"/>
          <ac:grpSpMkLst>
            <pc:docMk/>
            <pc:sldMk cId="0" sldId="269"/>
            <ac:grpSpMk id="6" creationId="{00000000-0000-0000-0000-000000000000}"/>
          </ac:grpSpMkLst>
        </pc:grpChg>
      </pc:sldChg>
      <pc:sldChg chg="addSp modSp mod modTransition">
        <pc:chgData name="Sydney Fraser" userId="dbc7878a-556d-451f-8de0-923ac6582daf" providerId="ADAL" clId="{177FDED3-9E72-5446-AFC5-10FEDCFEFE7C}" dt="2024-04-08T18:36:16.366" v="564"/>
        <pc:sldMkLst>
          <pc:docMk/>
          <pc:sldMk cId="0" sldId="270"/>
        </pc:sldMkLst>
        <pc:spChg chg="mod">
          <ac:chgData name="Sydney Fraser" userId="dbc7878a-556d-451f-8de0-923ac6582daf" providerId="ADAL" clId="{177FDED3-9E72-5446-AFC5-10FEDCFEFE7C}" dt="2024-04-08T14:23:42.023" v="57" actId="207"/>
          <ac:spMkLst>
            <pc:docMk/>
            <pc:sldMk cId="0" sldId="270"/>
            <ac:spMk id="6" creationId="{00000000-0000-0000-0000-000000000000}"/>
          </ac:spMkLst>
        </pc:spChg>
        <pc:spChg chg="mod">
          <ac:chgData name="Sydney Fraser" userId="dbc7878a-556d-451f-8de0-923ac6582daf" providerId="ADAL" clId="{177FDED3-9E72-5446-AFC5-10FEDCFEFE7C}" dt="2024-04-08T14:23:37.202" v="56" actId="207"/>
          <ac:spMkLst>
            <pc:docMk/>
            <pc:sldMk cId="0" sldId="270"/>
            <ac:spMk id="7" creationId="{00000000-0000-0000-0000-000000000000}"/>
          </ac:spMkLst>
        </pc:spChg>
        <pc:spChg chg="mod">
          <ac:chgData name="Sydney Fraser" userId="dbc7878a-556d-451f-8de0-923ac6582daf" providerId="ADAL" clId="{177FDED3-9E72-5446-AFC5-10FEDCFEFE7C}" dt="2024-04-08T14:23:37.202" v="56" actId="207"/>
          <ac:spMkLst>
            <pc:docMk/>
            <pc:sldMk cId="0" sldId="270"/>
            <ac:spMk id="8" creationId="{00000000-0000-0000-0000-000000000000}"/>
          </ac:spMkLst>
        </pc:spChg>
        <pc:spChg chg="mod">
          <ac:chgData name="Sydney Fraser" userId="dbc7878a-556d-451f-8de0-923ac6582daf" providerId="ADAL" clId="{177FDED3-9E72-5446-AFC5-10FEDCFEFE7C}" dt="2024-04-08T14:23:37.202" v="56" actId="207"/>
          <ac:spMkLst>
            <pc:docMk/>
            <pc:sldMk cId="0" sldId="270"/>
            <ac:spMk id="9" creationId="{00000000-0000-0000-0000-000000000000}"/>
          </ac:spMkLst>
        </pc:spChg>
        <pc:spChg chg="mod">
          <ac:chgData name="Sydney Fraser" userId="dbc7878a-556d-451f-8de0-923ac6582daf" providerId="ADAL" clId="{177FDED3-9E72-5446-AFC5-10FEDCFEFE7C}" dt="2024-04-08T14:23:42.023" v="57" actId="207"/>
          <ac:spMkLst>
            <pc:docMk/>
            <pc:sldMk cId="0" sldId="270"/>
            <ac:spMk id="10" creationId="{00000000-0000-0000-0000-000000000000}"/>
          </ac:spMkLst>
        </pc:spChg>
        <pc:spChg chg="mod">
          <ac:chgData name="Sydney Fraser" userId="dbc7878a-556d-451f-8de0-923ac6582daf" providerId="ADAL" clId="{177FDED3-9E72-5446-AFC5-10FEDCFEFE7C}" dt="2024-04-08T14:23:37.202" v="56" actId="207"/>
          <ac:spMkLst>
            <pc:docMk/>
            <pc:sldMk cId="0" sldId="270"/>
            <ac:spMk id="11" creationId="{00000000-0000-0000-0000-000000000000}"/>
          </ac:spMkLst>
        </pc:spChg>
        <pc:spChg chg="mod">
          <ac:chgData name="Sydney Fraser" userId="dbc7878a-556d-451f-8de0-923ac6582daf" providerId="ADAL" clId="{177FDED3-9E72-5446-AFC5-10FEDCFEFE7C}" dt="2024-04-08T14:23:45.020" v="58" actId="207"/>
          <ac:spMkLst>
            <pc:docMk/>
            <pc:sldMk cId="0" sldId="270"/>
            <ac:spMk id="12" creationId="{00000000-0000-0000-0000-000000000000}"/>
          </ac:spMkLst>
        </pc:spChg>
        <pc:spChg chg="mod">
          <ac:chgData name="Sydney Fraser" userId="dbc7878a-556d-451f-8de0-923ac6582daf" providerId="ADAL" clId="{177FDED3-9E72-5446-AFC5-10FEDCFEFE7C}" dt="2024-04-08T14:23:42.023" v="57" actId="207"/>
          <ac:spMkLst>
            <pc:docMk/>
            <pc:sldMk cId="0" sldId="270"/>
            <ac:spMk id="13" creationId="{00000000-0000-0000-0000-000000000000}"/>
          </ac:spMkLst>
        </pc:spChg>
        <pc:spChg chg="mod">
          <ac:chgData name="Sydney Fraser" userId="dbc7878a-556d-451f-8de0-923ac6582daf" providerId="ADAL" clId="{177FDED3-9E72-5446-AFC5-10FEDCFEFE7C}" dt="2024-04-08T14:23:37.202" v="56" actId="207"/>
          <ac:spMkLst>
            <pc:docMk/>
            <pc:sldMk cId="0" sldId="270"/>
            <ac:spMk id="14" creationId="{00000000-0000-0000-0000-000000000000}"/>
          </ac:spMkLst>
        </pc:spChg>
        <pc:spChg chg="mod">
          <ac:chgData name="Sydney Fraser" userId="dbc7878a-556d-451f-8de0-923ac6582daf" providerId="ADAL" clId="{177FDED3-9E72-5446-AFC5-10FEDCFEFE7C}" dt="2024-04-08T14:23:45.020" v="58" actId="207"/>
          <ac:spMkLst>
            <pc:docMk/>
            <pc:sldMk cId="0" sldId="270"/>
            <ac:spMk id="15" creationId="{00000000-0000-0000-0000-000000000000}"/>
          </ac:spMkLst>
        </pc:spChg>
        <pc:picChg chg="add mod">
          <ac:chgData name="Sydney Fraser" userId="dbc7878a-556d-451f-8de0-923ac6582daf" providerId="ADAL" clId="{177FDED3-9E72-5446-AFC5-10FEDCFEFE7C}" dt="2024-04-08T18:36:16.366" v="564"/>
          <ac:picMkLst>
            <pc:docMk/>
            <pc:sldMk cId="0" sldId="270"/>
            <ac:picMk id="16" creationId="{6197A6B6-EBCA-EA17-77AF-070C787A041D}"/>
          </ac:picMkLst>
        </pc:picChg>
      </pc:sldChg>
      <pc:sldChg chg="addSp delSp modSp mod modTransition">
        <pc:chgData name="Sydney Fraser" userId="dbc7878a-556d-451f-8de0-923ac6582daf" providerId="ADAL" clId="{177FDED3-9E72-5446-AFC5-10FEDCFEFE7C}" dt="2024-04-08T18:02:34.243" v="232"/>
        <pc:sldMkLst>
          <pc:docMk/>
          <pc:sldMk cId="0" sldId="271"/>
        </pc:sldMkLst>
        <pc:spChg chg="add del">
          <ac:chgData name="Sydney Fraser" userId="dbc7878a-556d-451f-8de0-923ac6582daf" providerId="ADAL" clId="{177FDED3-9E72-5446-AFC5-10FEDCFEFE7C}" dt="2024-04-08T14:24:25.822" v="64" actId="478"/>
          <ac:spMkLst>
            <pc:docMk/>
            <pc:sldMk cId="0" sldId="271"/>
            <ac:spMk id="2" creationId="{00000000-0000-0000-0000-000000000000}"/>
          </ac:spMkLst>
        </pc:spChg>
        <pc:spChg chg="del">
          <ac:chgData name="Sydney Fraser" userId="dbc7878a-556d-451f-8de0-923ac6582daf" providerId="ADAL" clId="{177FDED3-9E72-5446-AFC5-10FEDCFEFE7C}" dt="2024-04-08T14:24:28.434" v="65" actId="478"/>
          <ac:spMkLst>
            <pc:docMk/>
            <pc:sldMk cId="0" sldId="271"/>
            <ac:spMk id="5" creationId="{00000000-0000-0000-0000-000000000000}"/>
          </ac:spMkLst>
        </pc:spChg>
        <pc:spChg chg="mod">
          <ac:chgData name="Sydney Fraser" userId="dbc7878a-556d-451f-8de0-923ac6582daf" providerId="ADAL" clId="{177FDED3-9E72-5446-AFC5-10FEDCFEFE7C}" dt="2024-04-08T14:24:54.451" v="72" actId="207"/>
          <ac:spMkLst>
            <pc:docMk/>
            <pc:sldMk cId="0" sldId="271"/>
            <ac:spMk id="7" creationId="{00000000-0000-0000-0000-000000000000}"/>
          </ac:spMkLst>
        </pc:spChg>
        <pc:spChg chg="mod">
          <ac:chgData name="Sydney Fraser" userId="dbc7878a-556d-451f-8de0-923ac6582daf" providerId="ADAL" clId="{177FDED3-9E72-5446-AFC5-10FEDCFEFE7C}" dt="2024-04-08T14:24:54.451" v="72" actId="207"/>
          <ac:spMkLst>
            <pc:docMk/>
            <pc:sldMk cId="0" sldId="271"/>
            <ac:spMk id="8" creationId="{00000000-0000-0000-0000-000000000000}"/>
          </ac:spMkLst>
        </pc:spChg>
        <pc:spChg chg="mod">
          <ac:chgData name="Sydney Fraser" userId="dbc7878a-556d-451f-8de0-923ac6582daf" providerId="ADAL" clId="{177FDED3-9E72-5446-AFC5-10FEDCFEFE7C}" dt="2024-04-08T14:24:49.871" v="71" actId="207"/>
          <ac:spMkLst>
            <pc:docMk/>
            <pc:sldMk cId="0" sldId="271"/>
            <ac:spMk id="9" creationId="{00000000-0000-0000-0000-000000000000}"/>
          </ac:spMkLst>
        </pc:spChg>
        <pc:spChg chg="del">
          <ac:chgData name="Sydney Fraser" userId="dbc7878a-556d-451f-8de0-923ac6582daf" providerId="ADAL" clId="{177FDED3-9E72-5446-AFC5-10FEDCFEFE7C}" dt="2024-04-08T14:24:35.636" v="68" actId="478"/>
          <ac:spMkLst>
            <pc:docMk/>
            <pc:sldMk cId="0" sldId="271"/>
            <ac:spMk id="10" creationId="{00000000-0000-0000-0000-000000000000}"/>
          </ac:spMkLst>
        </pc:spChg>
        <pc:spChg chg="del">
          <ac:chgData name="Sydney Fraser" userId="dbc7878a-556d-451f-8de0-923ac6582daf" providerId="ADAL" clId="{177FDED3-9E72-5446-AFC5-10FEDCFEFE7C}" dt="2024-04-08T14:24:32.030" v="66" actId="478"/>
          <ac:spMkLst>
            <pc:docMk/>
            <pc:sldMk cId="0" sldId="271"/>
            <ac:spMk id="11" creationId="{00000000-0000-0000-0000-000000000000}"/>
          </ac:spMkLst>
        </pc:spChg>
        <pc:spChg chg="del">
          <ac:chgData name="Sydney Fraser" userId="dbc7878a-556d-451f-8de0-923ac6582daf" providerId="ADAL" clId="{177FDED3-9E72-5446-AFC5-10FEDCFEFE7C}" dt="2024-04-08T14:24:34.137" v="67" actId="478"/>
          <ac:spMkLst>
            <pc:docMk/>
            <pc:sldMk cId="0" sldId="271"/>
            <ac:spMk id="12" creationId="{00000000-0000-0000-0000-000000000000}"/>
          </ac:spMkLst>
        </pc:spChg>
        <pc:spChg chg="del">
          <ac:chgData name="Sydney Fraser" userId="dbc7878a-556d-451f-8de0-923ac6582daf" providerId="ADAL" clId="{177FDED3-9E72-5446-AFC5-10FEDCFEFE7C}" dt="2024-04-08T14:24:32.030" v="66" actId="478"/>
          <ac:spMkLst>
            <pc:docMk/>
            <pc:sldMk cId="0" sldId="271"/>
            <ac:spMk id="13" creationId="{00000000-0000-0000-0000-000000000000}"/>
          </ac:spMkLst>
        </pc:spChg>
        <pc:spChg chg="add mod">
          <ac:chgData name="Sydney Fraser" userId="dbc7878a-556d-451f-8de0-923ac6582daf" providerId="ADAL" clId="{177FDED3-9E72-5446-AFC5-10FEDCFEFE7C}" dt="2024-04-08T14:24:44.459" v="70" actId="167"/>
          <ac:spMkLst>
            <pc:docMk/>
            <pc:sldMk cId="0" sldId="271"/>
            <ac:spMk id="15" creationId="{D0555FDB-AC57-1A73-82CC-8CD150623DE5}"/>
          </ac:spMkLst>
        </pc:spChg>
        <pc:spChg chg="add mod">
          <ac:chgData name="Sydney Fraser" userId="dbc7878a-556d-451f-8de0-923ac6582daf" providerId="ADAL" clId="{177FDED3-9E72-5446-AFC5-10FEDCFEFE7C}" dt="2024-04-08T14:24:36.421" v="69"/>
          <ac:spMkLst>
            <pc:docMk/>
            <pc:sldMk cId="0" sldId="271"/>
            <ac:spMk id="16" creationId="{1E3974C4-2A82-04F4-ECE8-53D5BFACA18A}"/>
          </ac:spMkLst>
        </pc:spChg>
        <pc:spChg chg="add mod">
          <ac:chgData name="Sydney Fraser" userId="dbc7878a-556d-451f-8de0-923ac6582daf" providerId="ADAL" clId="{177FDED3-9E72-5446-AFC5-10FEDCFEFE7C}" dt="2024-04-08T14:24:36.421" v="69"/>
          <ac:spMkLst>
            <pc:docMk/>
            <pc:sldMk cId="0" sldId="271"/>
            <ac:spMk id="17" creationId="{832C3DDF-08EB-AAA8-88DD-EF51A80C48E7}"/>
          </ac:spMkLst>
        </pc:spChg>
        <pc:spChg chg="add mod">
          <ac:chgData name="Sydney Fraser" userId="dbc7878a-556d-451f-8de0-923ac6582daf" providerId="ADAL" clId="{177FDED3-9E72-5446-AFC5-10FEDCFEFE7C}" dt="2024-04-08T14:24:36.421" v="69"/>
          <ac:spMkLst>
            <pc:docMk/>
            <pc:sldMk cId="0" sldId="271"/>
            <ac:spMk id="18" creationId="{BD3D8216-0E5F-4CAB-BD0C-21E8A9D098F1}"/>
          </ac:spMkLst>
        </pc:spChg>
        <pc:spChg chg="add mod">
          <ac:chgData name="Sydney Fraser" userId="dbc7878a-556d-451f-8de0-923ac6582daf" providerId="ADAL" clId="{177FDED3-9E72-5446-AFC5-10FEDCFEFE7C}" dt="2024-04-08T14:24:36.421" v="69"/>
          <ac:spMkLst>
            <pc:docMk/>
            <pc:sldMk cId="0" sldId="271"/>
            <ac:spMk id="19" creationId="{B1C0D326-79C4-1C73-41B9-A31A93AC9903}"/>
          </ac:spMkLst>
        </pc:spChg>
        <pc:grpChg chg="mod">
          <ac:chgData name="Sydney Fraser" userId="dbc7878a-556d-451f-8de0-923ac6582daf" providerId="ADAL" clId="{177FDED3-9E72-5446-AFC5-10FEDCFEFE7C}" dt="2024-04-08T14:24:54.451" v="72" actId="207"/>
          <ac:grpSpMkLst>
            <pc:docMk/>
            <pc:sldMk cId="0" sldId="271"/>
            <ac:grpSpMk id="6" creationId="{00000000-0000-0000-0000-000000000000}"/>
          </ac:grpSpMkLst>
        </pc:grpChg>
      </pc:sldChg>
      <pc:sldChg chg="addSp delSp modSp mod modTransition">
        <pc:chgData name="Sydney Fraser" userId="dbc7878a-556d-451f-8de0-923ac6582daf" providerId="ADAL" clId="{177FDED3-9E72-5446-AFC5-10FEDCFEFE7C}" dt="2024-04-08T18:36:18.545" v="565"/>
        <pc:sldMkLst>
          <pc:docMk/>
          <pc:sldMk cId="0" sldId="272"/>
        </pc:sldMkLst>
        <pc:spChg chg="del">
          <ac:chgData name="Sydney Fraser" userId="dbc7878a-556d-451f-8de0-923ac6582daf" providerId="ADAL" clId="{177FDED3-9E72-5446-AFC5-10FEDCFEFE7C}" dt="2024-04-08T14:24:07.519" v="60" actId="478"/>
          <ac:spMkLst>
            <pc:docMk/>
            <pc:sldMk cId="0" sldId="272"/>
            <ac:spMk id="6" creationId="{00000000-0000-0000-0000-000000000000}"/>
          </ac:spMkLst>
        </pc:spChg>
        <pc:spChg chg="del">
          <ac:chgData name="Sydney Fraser" userId="dbc7878a-556d-451f-8de0-923ac6582daf" providerId="ADAL" clId="{177FDED3-9E72-5446-AFC5-10FEDCFEFE7C}" dt="2024-04-08T14:24:05.273" v="59" actId="478"/>
          <ac:spMkLst>
            <pc:docMk/>
            <pc:sldMk cId="0" sldId="272"/>
            <ac:spMk id="7" creationId="{00000000-0000-0000-0000-000000000000}"/>
          </ac:spMkLst>
        </pc:spChg>
        <pc:spChg chg="del">
          <ac:chgData name="Sydney Fraser" userId="dbc7878a-556d-451f-8de0-923ac6582daf" providerId="ADAL" clId="{177FDED3-9E72-5446-AFC5-10FEDCFEFE7C}" dt="2024-04-08T14:24:05.273" v="59" actId="478"/>
          <ac:spMkLst>
            <pc:docMk/>
            <pc:sldMk cId="0" sldId="272"/>
            <ac:spMk id="8" creationId="{00000000-0000-0000-0000-000000000000}"/>
          </ac:spMkLst>
        </pc:spChg>
        <pc:spChg chg="del">
          <ac:chgData name="Sydney Fraser" userId="dbc7878a-556d-451f-8de0-923ac6582daf" providerId="ADAL" clId="{177FDED3-9E72-5446-AFC5-10FEDCFEFE7C}" dt="2024-04-08T14:24:05.273" v="59" actId="478"/>
          <ac:spMkLst>
            <pc:docMk/>
            <pc:sldMk cId="0" sldId="272"/>
            <ac:spMk id="9" creationId="{00000000-0000-0000-0000-000000000000}"/>
          </ac:spMkLst>
        </pc:spChg>
        <pc:spChg chg="del">
          <ac:chgData name="Sydney Fraser" userId="dbc7878a-556d-451f-8de0-923ac6582daf" providerId="ADAL" clId="{177FDED3-9E72-5446-AFC5-10FEDCFEFE7C}" dt="2024-04-08T14:24:07.519" v="60" actId="478"/>
          <ac:spMkLst>
            <pc:docMk/>
            <pc:sldMk cId="0" sldId="272"/>
            <ac:spMk id="10" creationId="{00000000-0000-0000-0000-000000000000}"/>
          </ac:spMkLst>
        </pc:spChg>
        <pc:spChg chg="del">
          <ac:chgData name="Sydney Fraser" userId="dbc7878a-556d-451f-8de0-923ac6582daf" providerId="ADAL" clId="{177FDED3-9E72-5446-AFC5-10FEDCFEFE7C}" dt="2024-04-08T14:24:05.273" v="59" actId="478"/>
          <ac:spMkLst>
            <pc:docMk/>
            <pc:sldMk cId="0" sldId="272"/>
            <ac:spMk id="11" creationId="{00000000-0000-0000-0000-000000000000}"/>
          </ac:spMkLst>
        </pc:spChg>
        <pc:spChg chg="del">
          <ac:chgData name="Sydney Fraser" userId="dbc7878a-556d-451f-8de0-923ac6582daf" providerId="ADAL" clId="{177FDED3-9E72-5446-AFC5-10FEDCFEFE7C}" dt="2024-04-08T14:24:10.195" v="61" actId="478"/>
          <ac:spMkLst>
            <pc:docMk/>
            <pc:sldMk cId="0" sldId="272"/>
            <ac:spMk id="12" creationId="{00000000-0000-0000-0000-000000000000}"/>
          </ac:spMkLst>
        </pc:spChg>
        <pc:spChg chg="del">
          <ac:chgData name="Sydney Fraser" userId="dbc7878a-556d-451f-8de0-923ac6582daf" providerId="ADAL" clId="{177FDED3-9E72-5446-AFC5-10FEDCFEFE7C}" dt="2024-04-08T14:24:07.519" v="60" actId="478"/>
          <ac:spMkLst>
            <pc:docMk/>
            <pc:sldMk cId="0" sldId="272"/>
            <ac:spMk id="13" creationId="{00000000-0000-0000-0000-000000000000}"/>
          </ac:spMkLst>
        </pc:spChg>
        <pc:spChg chg="del">
          <ac:chgData name="Sydney Fraser" userId="dbc7878a-556d-451f-8de0-923ac6582daf" providerId="ADAL" clId="{177FDED3-9E72-5446-AFC5-10FEDCFEFE7C}" dt="2024-04-08T14:24:05.273" v="59" actId="478"/>
          <ac:spMkLst>
            <pc:docMk/>
            <pc:sldMk cId="0" sldId="272"/>
            <ac:spMk id="14" creationId="{00000000-0000-0000-0000-000000000000}"/>
          </ac:spMkLst>
        </pc:spChg>
        <pc:spChg chg="del">
          <ac:chgData name="Sydney Fraser" userId="dbc7878a-556d-451f-8de0-923ac6582daf" providerId="ADAL" clId="{177FDED3-9E72-5446-AFC5-10FEDCFEFE7C}" dt="2024-04-08T14:24:10.195" v="61" actId="478"/>
          <ac:spMkLst>
            <pc:docMk/>
            <pc:sldMk cId="0" sldId="272"/>
            <ac:spMk id="15" creationId="{00000000-0000-0000-0000-000000000000}"/>
          </ac:spMkLst>
        </pc:spChg>
        <pc:spChg chg="add mod">
          <ac:chgData name="Sydney Fraser" userId="dbc7878a-556d-451f-8de0-923ac6582daf" providerId="ADAL" clId="{177FDED3-9E72-5446-AFC5-10FEDCFEFE7C}" dt="2024-04-08T14:24:11.074" v="62"/>
          <ac:spMkLst>
            <pc:docMk/>
            <pc:sldMk cId="0" sldId="272"/>
            <ac:spMk id="16" creationId="{2C804E3F-4CDD-C4BC-3FC5-C61926EAAA74}"/>
          </ac:spMkLst>
        </pc:spChg>
        <pc:spChg chg="add mod">
          <ac:chgData name="Sydney Fraser" userId="dbc7878a-556d-451f-8de0-923ac6582daf" providerId="ADAL" clId="{177FDED3-9E72-5446-AFC5-10FEDCFEFE7C}" dt="2024-04-08T14:24:11.074" v="62"/>
          <ac:spMkLst>
            <pc:docMk/>
            <pc:sldMk cId="0" sldId="272"/>
            <ac:spMk id="17" creationId="{C1EDA2C0-7186-5E27-FEF0-A3BCBBDB7584}"/>
          </ac:spMkLst>
        </pc:spChg>
        <pc:spChg chg="add mod">
          <ac:chgData name="Sydney Fraser" userId="dbc7878a-556d-451f-8de0-923ac6582daf" providerId="ADAL" clId="{177FDED3-9E72-5446-AFC5-10FEDCFEFE7C}" dt="2024-04-08T14:24:11.074" v="62"/>
          <ac:spMkLst>
            <pc:docMk/>
            <pc:sldMk cId="0" sldId="272"/>
            <ac:spMk id="18" creationId="{A95F2FCA-518C-0D9A-E920-60C567D8C8D9}"/>
          </ac:spMkLst>
        </pc:spChg>
        <pc:spChg chg="add mod">
          <ac:chgData name="Sydney Fraser" userId="dbc7878a-556d-451f-8de0-923ac6582daf" providerId="ADAL" clId="{177FDED3-9E72-5446-AFC5-10FEDCFEFE7C}" dt="2024-04-08T14:24:11.074" v="62"/>
          <ac:spMkLst>
            <pc:docMk/>
            <pc:sldMk cId="0" sldId="272"/>
            <ac:spMk id="19" creationId="{2CDE85E8-65B8-FEB1-D180-08072CC47463}"/>
          </ac:spMkLst>
        </pc:spChg>
        <pc:spChg chg="add mod">
          <ac:chgData name="Sydney Fraser" userId="dbc7878a-556d-451f-8de0-923ac6582daf" providerId="ADAL" clId="{177FDED3-9E72-5446-AFC5-10FEDCFEFE7C}" dt="2024-04-08T14:24:11.074" v="62"/>
          <ac:spMkLst>
            <pc:docMk/>
            <pc:sldMk cId="0" sldId="272"/>
            <ac:spMk id="20" creationId="{91120651-A11F-F315-1165-E63FE94A204F}"/>
          </ac:spMkLst>
        </pc:spChg>
        <pc:spChg chg="add mod">
          <ac:chgData name="Sydney Fraser" userId="dbc7878a-556d-451f-8de0-923ac6582daf" providerId="ADAL" clId="{177FDED3-9E72-5446-AFC5-10FEDCFEFE7C}" dt="2024-04-08T14:24:11.074" v="62"/>
          <ac:spMkLst>
            <pc:docMk/>
            <pc:sldMk cId="0" sldId="272"/>
            <ac:spMk id="21" creationId="{9F4C8A41-F65A-41C1-7721-2C76A2B5D36C}"/>
          </ac:spMkLst>
        </pc:spChg>
        <pc:spChg chg="add mod">
          <ac:chgData name="Sydney Fraser" userId="dbc7878a-556d-451f-8de0-923ac6582daf" providerId="ADAL" clId="{177FDED3-9E72-5446-AFC5-10FEDCFEFE7C}" dt="2024-04-08T14:24:11.074" v="62"/>
          <ac:spMkLst>
            <pc:docMk/>
            <pc:sldMk cId="0" sldId="272"/>
            <ac:spMk id="22" creationId="{F4B188C6-AF70-458E-A1D0-058F83EC9852}"/>
          </ac:spMkLst>
        </pc:spChg>
        <pc:spChg chg="add mod">
          <ac:chgData name="Sydney Fraser" userId="dbc7878a-556d-451f-8de0-923ac6582daf" providerId="ADAL" clId="{177FDED3-9E72-5446-AFC5-10FEDCFEFE7C}" dt="2024-04-08T14:24:11.074" v="62"/>
          <ac:spMkLst>
            <pc:docMk/>
            <pc:sldMk cId="0" sldId="272"/>
            <ac:spMk id="23" creationId="{36837E60-9ECA-6981-D22F-F6D924BF105F}"/>
          </ac:spMkLst>
        </pc:spChg>
        <pc:spChg chg="add mod">
          <ac:chgData name="Sydney Fraser" userId="dbc7878a-556d-451f-8de0-923ac6582daf" providerId="ADAL" clId="{177FDED3-9E72-5446-AFC5-10FEDCFEFE7C}" dt="2024-04-08T14:24:11.074" v="62"/>
          <ac:spMkLst>
            <pc:docMk/>
            <pc:sldMk cId="0" sldId="272"/>
            <ac:spMk id="24" creationId="{DFE698A3-6A63-14A4-5456-B19E65333BB1}"/>
          </ac:spMkLst>
        </pc:spChg>
        <pc:spChg chg="add mod">
          <ac:chgData name="Sydney Fraser" userId="dbc7878a-556d-451f-8de0-923ac6582daf" providerId="ADAL" clId="{177FDED3-9E72-5446-AFC5-10FEDCFEFE7C}" dt="2024-04-08T14:24:11.074" v="62"/>
          <ac:spMkLst>
            <pc:docMk/>
            <pc:sldMk cId="0" sldId="272"/>
            <ac:spMk id="25" creationId="{4608C3A4-DE12-9A18-5D65-9625B9F4E631}"/>
          </ac:spMkLst>
        </pc:spChg>
        <pc:picChg chg="add mod">
          <ac:chgData name="Sydney Fraser" userId="dbc7878a-556d-451f-8de0-923ac6582daf" providerId="ADAL" clId="{177FDED3-9E72-5446-AFC5-10FEDCFEFE7C}" dt="2024-04-08T18:36:18.545" v="565"/>
          <ac:picMkLst>
            <pc:docMk/>
            <pc:sldMk cId="0" sldId="272"/>
            <ac:picMk id="6" creationId="{42E1FEE2-C2CB-C841-D8BB-B3E5F453B80E}"/>
          </ac:picMkLst>
        </pc:picChg>
      </pc:sldChg>
      <pc:sldChg chg="modSp mod modTransition">
        <pc:chgData name="Sydney Fraser" userId="dbc7878a-556d-451f-8de0-923ac6582daf" providerId="ADAL" clId="{177FDED3-9E72-5446-AFC5-10FEDCFEFE7C}" dt="2024-04-08T18:02:34.243" v="232"/>
        <pc:sldMkLst>
          <pc:docMk/>
          <pc:sldMk cId="0" sldId="273"/>
        </pc:sldMkLst>
        <pc:spChg chg="mod">
          <ac:chgData name="Sydney Fraser" userId="dbc7878a-556d-451f-8de0-923ac6582daf" providerId="ADAL" clId="{177FDED3-9E72-5446-AFC5-10FEDCFEFE7C}" dt="2024-04-08T14:25:11.911" v="76" actId="207"/>
          <ac:spMkLst>
            <pc:docMk/>
            <pc:sldMk cId="0" sldId="273"/>
            <ac:spMk id="5" creationId="{00000000-0000-0000-0000-000000000000}"/>
          </ac:spMkLst>
        </pc:spChg>
        <pc:spChg chg="mod">
          <ac:chgData name="Sydney Fraser" userId="dbc7878a-556d-451f-8de0-923ac6582daf" providerId="ADAL" clId="{177FDED3-9E72-5446-AFC5-10FEDCFEFE7C}" dt="2024-04-08T14:25:00.550" v="73" actId="207"/>
          <ac:spMkLst>
            <pc:docMk/>
            <pc:sldMk cId="0" sldId="273"/>
            <ac:spMk id="7" creationId="{00000000-0000-0000-0000-000000000000}"/>
          </ac:spMkLst>
        </pc:spChg>
        <pc:spChg chg="mod">
          <ac:chgData name="Sydney Fraser" userId="dbc7878a-556d-451f-8de0-923ac6582daf" providerId="ADAL" clId="{177FDED3-9E72-5446-AFC5-10FEDCFEFE7C}" dt="2024-04-08T14:25:00.550" v="73" actId="207"/>
          <ac:spMkLst>
            <pc:docMk/>
            <pc:sldMk cId="0" sldId="273"/>
            <ac:spMk id="8" creationId="{00000000-0000-0000-0000-000000000000}"/>
          </ac:spMkLst>
        </pc:spChg>
        <pc:spChg chg="mod">
          <ac:chgData name="Sydney Fraser" userId="dbc7878a-556d-451f-8de0-923ac6582daf" providerId="ADAL" clId="{177FDED3-9E72-5446-AFC5-10FEDCFEFE7C}" dt="2024-04-08T14:25:15.025" v="77" actId="207"/>
          <ac:spMkLst>
            <pc:docMk/>
            <pc:sldMk cId="0" sldId="273"/>
            <ac:spMk id="9"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0"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1"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2" creationId="{00000000-0000-0000-0000-000000000000}"/>
          </ac:spMkLst>
        </pc:spChg>
        <pc:spChg chg="mod">
          <ac:chgData name="Sydney Fraser" userId="dbc7878a-556d-451f-8de0-923ac6582daf" providerId="ADAL" clId="{177FDED3-9E72-5446-AFC5-10FEDCFEFE7C}" dt="2024-04-08T14:25:11.911" v="76" actId="207"/>
          <ac:spMkLst>
            <pc:docMk/>
            <pc:sldMk cId="0" sldId="273"/>
            <ac:spMk id="13" creationId="{00000000-0000-0000-0000-000000000000}"/>
          </ac:spMkLst>
        </pc:spChg>
        <pc:grpChg chg="mod">
          <ac:chgData name="Sydney Fraser" userId="dbc7878a-556d-451f-8de0-923ac6582daf" providerId="ADAL" clId="{177FDED3-9E72-5446-AFC5-10FEDCFEFE7C}" dt="2024-04-08T14:25:00.550" v="73" actId="207"/>
          <ac:grpSpMkLst>
            <pc:docMk/>
            <pc:sldMk cId="0" sldId="273"/>
            <ac:grpSpMk id="6" creationId="{00000000-0000-0000-0000-000000000000}"/>
          </ac:grpSpMkLst>
        </pc:grpChg>
      </pc:sldChg>
      <pc:sldChg chg="addSp modSp mod modTransition">
        <pc:chgData name="Sydney Fraser" userId="dbc7878a-556d-451f-8de0-923ac6582daf" providerId="ADAL" clId="{177FDED3-9E72-5446-AFC5-10FEDCFEFE7C}" dt="2024-04-08T18:36:20.889" v="566"/>
        <pc:sldMkLst>
          <pc:docMk/>
          <pc:sldMk cId="0" sldId="274"/>
        </pc:sldMkLst>
        <pc:spChg chg="mod">
          <ac:chgData name="Sydney Fraser" userId="dbc7878a-556d-451f-8de0-923ac6582daf" providerId="ADAL" clId="{177FDED3-9E72-5446-AFC5-10FEDCFEFE7C}" dt="2024-04-08T14:25:36.466" v="79" actId="207"/>
          <ac:spMkLst>
            <pc:docMk/>
            <pc:sldMk cId="0" sldId="274"/>
            <ac:spMk id="6" creationId="{00000000-0000-0000-0000-000000000000}"/>
          </ac:spMkLst>
        </pc:spChg>
        <pc:spChg chg="mod">
          <ac:chgData name="Sydney Fraser" userId="dbc7878a-556d-451f-8de0-923ac6582daf" providerId="ADAL" clId="{177FDED3-9E72-5446-AFC5-10FEDCFEFE7C}" dt="2024-04-08T14:25:36.466" v="79" actId="207"/>
          <ac:spMkLst>
            <pc:docMk/>
            <pc:sldMk cId="0" sldId="274"/>
            <ac:spMk id="7" creationId="{00000000-0000-0000-0000-000000000000}"/>
          </ac:spMkLst>
        </pc:spChg>
        <pc:spChg chg="mod">
          <ac:chgData name="Sydney Fraser" userId="dbc7878a-556d-451f-8de0-923ac6582daf" providerId="ADAL" clId="{177FDED3-9E72-5446-AFC5-10FEDCFEFE7C}" dt="2024-04-08T14:25:25.995" v="78" actId="207"/>
          <ac:spMkLst>
            <pc:docMk/>
            <pc:sldMk cId="0" sldId="274"/>
            <ac:spMk id="8" creationId="{00000000-0000-0000-0000-000000000000}"/>
          </ac:spMkLst>
        </pc:spChg>
        <pc:spChg chg="mod">
          <ac:chgData name="Sydney Fraser" userId="dbc7878a-556d-451f-8de0-923ac6582daf" providerId="ADAL" clId="{177FDED3-9E72-5446-AFC5-10FEDCFEFE7C}" dt="2024-04-08T14:25:36.466" v="79" actId="207"/>
          <ac:spMkLst>
            <pc:docMk/>
            <pc:sldMk cId="0" sldId="274"/>
            <ac:spMk id="9" creationId="{00000000-0000-0000-0000-000000000000}"/>
          </ac:spMkLst>
        </pc:spChg>
        <pc:spChg chg="mod">
          <ac:chgData name="Sydney Fraser" userId="dbc7878a-556d-451f-8de0-923ac6582daf" providerId="ADAL" clId="{177FDED3-9E72-5446-AFC5-10FEDCFEFE7C}" dt="2024-04-08T14:25:36.466" v="79" actId="207"/>
          <ac:spMkLst>
            <pc:docMk/>
            <pc:sldMk cId="0" sldId="274"/>
            <ac:spMk id="10" creationId="{00000000-0000-0000-0000-000000000000}"/>
          </ac:spMkLst>
        </pc:spChg>
        <pc:spChg chg="mod">
          <ac:chgData name="Sydney Fraser" userId="dbc7878a-556d-451f-8de0-923ac6582daf" providerId="ADAL" clId="{177FDED3-9E72-5446-AFC5-10FEDCFEFE7C}" dt="2024-04-08T14:25:36.466" v="79" actId="207"/>
          <ac:spMkLst>
            <pc:docMk/>
            <pc:sldMk cId="0" sldId="274"/>
            <ac:spMk id="11" creationId="{00000000-0000-0000-0000-000000000000}"/>
          </ac:spMkLst>
        </pc:spChg>
        <pc:spChg chg="mod">
          <ac:chgData name="Sydney Fraser" userId="dbc7878a-556d-451f-8de0-923ac6582daf" providerId="ADAL" clId="{177FDED3-9E72-5446-AFC5-10FEDCFEFE7C}" dt="2024-04-08T14:25:25.995" v="78" actId="207"/>
          <ac:spMkLst>
            <pc:docMk/>
            <pc:sldMk cId="0" sldId="274"/>
            <ac:spMk id="12" creationId="{00000000-0000-0000-0000-000000000000}"/>
          </ac:spMkLst>
        </pc:spChg>
        <pc:spChg chg="mod">
          <ac:chgData name="Sydney Fraser" userId="dbc7878a-556d-451f-8de0-923ac6582daf" providerId="ADAL" clId="{177FDED3-9E72-5446-AFC5-10FEDCFEFE7C}" dt="2024-04-08T14:25:36.466" v="79" actId="207"/>
          <ac:spMkLst>
            <pc:docMk/>
            <pc:sldMk cId="0" sldId="274"/>
            <ac:spMk id="13" creationId="{00000000-0000-0000-0000-000000000000}"/>
          </ac:spMkLst>
        </pc:spChg>
        <pc:spChg chg="mod">
          <ac:chgData name="Sydney Fraser" userId="dbc7878a-556d-451f-8de0-923ac6582daf" providerId="ADAL" clId="{177FDED3-9E72-5446-AFC5-10FEDCFEFE7C}" dt="2024-04-08T14:25:25.995" v="78" actId="207"/>
          <ac:spMkLst>
            <pc:docMk/>
            <pc:sldMk cId="0" sldId="274"/>
            <ac:spMk id="14" creationId="{00000000-0000-0000-0000-000000000000}"/>
          </ac:spMkLst>
        </pc:spChg>
        <pc:spChg chg="mod">
          <ac:chgData name="Sydney Fraser" userId="dbc7878a-556d-451f-8de0-923ac6582daf" providerId="ADAL" clId="{177FDED3-9E72-5446-AFC5-10FEDCFEFE7C}" dt="2024-04-08T14:25:25.995" v="78" actId="207"/>
          <ac:spMkLst>
            <pc:docMk/>
            <pc:sldMk cId="0" sldId="274"/>
            <ac:spMk id="15" creationId="{00000000-0000-0000-0000-000000000000}"/>
          </ac:spMkLst>
        </pc:spChg>
        <pc:picChg chg="add mod">
          <ac:chgData name="Sydney Fraser" userId="dbc7878a-556d-451f-8de0-923ac6582daf" providerId="ADAL" clId="{177FDED3-9E72-5446-AFC5-10FEDCFEFE7C}" dt="2024-04-08T18:36:20.889" v="566"/>
          <ac:picMkLst>
            <pc:docMk/>
            <pc:sldMk cId="0" sldId="274"/>
            <ac:picMk id="16" creationId="{E16C877E-81EA-8D3B-18A4-A1586FBE9708}"/>
          </ac:picMkLst>
        </pc:picChg>
      </pc:sldChg>
      <pc:sldChg chg="modSp mod modTransition">
        <pc:chgData name="Sydney Fraser" userId="dbc7878a-556d-451f-8de0-923ac6582daf" providerId="ADAL" clId="{177FDED3-9E72-5446-AFC5-10FEDCFEFE7C}" dt="2024-04-08T18:02:34.243" v="232"/>
        <pc:sldMkLst>
          <pc:docMk/>
          <pc:sldMk cId="0" sldId="275"/>
        </pc:sldMkLst>
        <pc:spChg chg="mod">
          <ac:chgData name="Sydney Fraser" userId="dbc7878a-556d-451f-8de0-923ac6582daf" providerId="ADAL" clId="{177FDED3-9E72-5446-AFC5-10FEDCFEFE7C}" dt="2024-04-08T14:25:55.063" v="80" actId="207"/>
          <ac:spMkLst>
            <pc:docMk/>
            <pc:sldMk cId="0" sldId="275"/>
            <ac:spMk id="5" creationId="{00000000-0000-0000-0000-000000000000}"/>
          </ac:spMkLst>
        </pc:spChg>
        <pc:spChg chg="mod">
          <ac:chgData name="Sydney Fraser" userId="dbc7878a-556d-451f-8de0-923ac6582daf" providerId="ADAL" clId="{177FDED3-9E72-5446-AFC5-10FEDCFEFE7C}" dt="2024-04-08T14:25:59.935" v="81" actId="207"/>
          <ac:spMkLst>
            <pc:docMk/>
            <pc:sldMk cId="0" sldId="275"/>
            <ac:spMk id="7" creationId="{00000000-0000-0000-0000-000000000000}"/>
          </ac:spMkLst>
        </pc:spChg>
        <pc:spChg chg="mod">
          <ac:chgData name="Sydney Fraser" userId="dbc7878a-556d-451f-8de0-923ac6582daf" providerId="ADAL" clId="{177FDED3-9E72-5446-AFC5-10FEDCFEFE7C}" dt="2024-04-08T14:25:59.935" v="81" actId="207"/>
          <ac:spMkLst>
            <pc:docMk/>
            <pc:sldMk cId="0" sldId="275"/>
            <ac:spMk id="8" creationId="{00000000-0000-0000-0000-000000000000}"/>
          </ac:spMkLst>
        </pc:spChg>
        <pc:spChg chg="mod">
          <ac:chgData name="Sydney Fraser" userId="dbc7878a-556d-451f-8de0-923ac6582daf" providerId="ADAL" clId="{177FDED3-9E72-5446-AFC5-10FEDCFEFE7C}" dt="2024-04-08T14:26:05.689" v="82" actId="207"/>
          <ac:spMkLst>
            <pc:docMk/>
            <pc:sldMk cId="0" sldId="275"/>
            <ac:spMk id="9"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0"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1"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2" creationId="{00000000-0000-0000-0000-000000000000}"/>
          </ac:spMkLst>
        </pc:spChg>
        <pc:spChg chg="mod">
          <ac:chgData name="Sydney Fraser" userId="dbc7878a-556d-451f-8de0-923ac6582daf" providerId="ADAL" clId="{177FDED3-9E72-5446-AFC5-10FEDCFEFE7C}" dt="2024-04-08T14:25:55.063" v="80" actId="207"/>
          <ac:spMkLst>
            <pc:docMk/>
            <pc:sldMk cId="0" sldId="275"/>
            <ac:spMk id="13" creationId="{00000000-0000-0000-0000-000000000000}"/>
          </ac:spMkLst>
        </pc:spChg>
        <pc:grpChg chg="mod">
          <ac:chgData name="Sydney Fraser" userId="dbc7878a-556d-451f-8de0-923ac6582daf" providerId="ADAL" clId="{177FDED3-9E72-5446-AFC5-10FEDCFEFE7C}" dt="2024-04-08T14:25:59.935" v="81" actId="207"/>
          <ac:grpSpMkLst>
            <pc:docMk/>
            <pc:sldMk cId="0" sldId="275"/>
            <ac:grpSpMk id="6" creationId="{00000000-0000-0000-0000-000000000000}"/>
          </ac:grpSpMkLst>
        </pc:grpChg>
      </pc:sldChg>
      <pc:sldChg chg="addSp modSp mod modTransition">
        <pc:chgData name="Sydney Fraser" userId="dbc7878a-556d-451f-8de0-923ac6582daf" providerId="ADAL" clId="{177FDED3-9E72-5446-AFC5-10FEDCFEFE7C}" dt="2024-04-08T18:36:22.744" v="567"/>
        <pc:sldMkLst>
          <pc:docMk/>
          <pc:sldMk cId="0" sldId="276"/>
        </pc:sldMkLst>
        <pc:spChg chg="mod">
          <ac:chgData name="Sydney Fraser" userId="dbc7878a-556d-451f-8de0-923ac6582daf" providerId="ADAL" clId="{177FDED3-9E72-5446-AFC5-10FEDCFEFE7C}" dt="2024-04-08T14:26:20.029" v="84" actId="207"/>
          <ac:spMkLst>
            <pc:docMk/>
            <pc:sldMk cId="0" sldId="276"/>
            <ac:spMk id="6" creationId="{00000000-0000-0000-0000-000000000000}"/>
          </ac:spMkLst>
        </pc:spChg>
        <pc:spChg chg="mod">
          <ac:chgData name="Sydney Fraser" userId="dbc7878a-556d-451f-8de0-923ac6582daf" providerId="ADAL" clId="{177FDED3-9E72-5446-AFC5-10FEDCFEFE7C}" dt="2024-04-08T14:26:15.108" v="83" actId="207"/>
          <ac:spMkLst>
            <pc:docMk/>
            <pc:sldMk cId="0" sldId="276"/>
            <ac:spMk id="7" creationId="{00000000-0000-0000-0000-000000000000}"/>
          </ac:spMkLst>
        </pc:spChg>
        <pc:spChg chg="mod">
          <ac:chgData name="Sydney Fraser" userId="dbc7878a-556d-451f-8de0-923ac6582daf" providerId="ADAL" clId="{177FDED3-9E72-5446-AFC5-10FEDCFEFE7C}" dt="2024-04-08T14:26:15.108" v="83" actId="207"/>
          <ac:spMkLst>
            <pc:docMk/>
            <pc:sldMk cId="0" sldId="276"/>
            <ac:spMk id="8" creationId="{00000000-0000-0000-0000-000000000000}"/>
          </ac:spMkLst>
        </pc:spChg>
        <pc:spChg chg="mod">
          <ac:chgData name="Sydney Fraser" userId="dbc7878a-556d-451f-8de0-923ac6582daf" providerId="ADAL" clId="{177FDED3-9E72-5446-AFC5-10FEDCFEFE7C}" dt="2024-04-08T14:26:15.108" v="83" actId="207"/>
          <ac:spMkLst>
            <pc:docMk/>
            <pc:sldMk cId="0" sldId="276"/>
            <ac:spMk id="9" creationId="{00000000-0000-0000-0000-000000000000}"/>
          </ac:spMkLst>
        </pc:spChg>
        <pc:spChg chg="mod">
          <ac:chgData name="Sydney Fraser" userId="dbc7878a-556d-451f-8de0-923ac6582daf" providerId="ADAL" clId="{177FDED3-9E72-5446-AFC5-10FEDCFEFE7C}" dt="2024-04-08T14:26:20.029" v="84" actId="207"/>
          <ac:spMkLst>
            <pc:docMk/>
            <pc:sldMk cId="0" sldId="276"/>
            <ac:spMk id="10" creationId="{00000000-0000-0000-0000-000000000000}"/>
          </ac:spMkLst>
        </pc:spChg>
        <pc:spChg chg="mod">
          <ac:chgData name="Sydney Fraser" userId="dbc7878a-556d-451f-8de0-923ac6582daf" providerId="ADAL" clId="{177FDED3-9E72-5446-AFC5-10FEDCFEFE7C}" dt="2024-04-08T14:26:15.108" v="83" actId="207"/>
          <ac:spMkLst>
            <pc:docMk/>
            <pc:sldMk cId="0" sldId="276"/>
            <ac:spMk id="11" creationId="{00000000-0000-0000-0000-000000000000}"/>
          </ac:spMkLst>
        </pc:spChg>
        <pc:spChg chg="mod">
          <ac:chgData name="Sydney Fraser" userId="dbc7878a-556d-451f-8de0-923ac6582daf" providerId="ADAL" clId="{177FDED3-9E72-5446-AFC5-10FEDCFEFE7C}" dt="2024-04-08T14:26:25.741" v="85" actId="207"/>
          <ac:spMkLst>
            <pc:docMk/>
            <pc:sldMk cId="0" sldId="276"/>
            <ac:spMk id="12" creationId="{00000000-0000-0000-0000-000000000000}"/>
          </ac:spMkLst>
        </pc:spChg>
        <pc:spChg chg="mod">
          <ac:chgData name="Sydney Fraser" userId="dbc7878a-556d-451f-8de0-923ac6582daf" providerId="ADAL" clId="{177FDED3-9E72-5446-AFC5-10FEDCFEFE7C}" dt="2024-04-08T14:26:20.029" v="84" actId="207"/>
          <ac:spMkLst>
            <pc:docMk/>
            <pc:sldMk cId="0" sldId="276"/>
            <ac:spMk id="13" creationId="{00000000-0000-0000-0000-000000000000}"/>
          </ac:spMkLst>
        </pc:spChg>
        <pc:spChg chg="mod">
          <ac:chgData name="Sydney Fraser" userId="dbc7878a-556d-451f-8de0-923ac6582daf" providerId="ADAL" clId="{177FDED3-9E72-5446-AFC5-10FEDCFEFE7C}" dt="2024-04-08T14:26:15.108" v="83" actId="207"/>
          <ac:spMkLst>
            <pc:docMk/>
            <pc:sldMk cId="0" sldId="276"/>
            <ac:spMk id="14" creationId="{00000000-0000-0000-0000-000000000000}"/>
          </ac:spMkLst>
        </pc:spChg>
        <pc:spChg chg="mod">
          <ac:chgData name="Sydney Fraser" userId="dbc7878a-556d-451f-8de0-923ac6582daf" providerId="ADAL" clId="{177FDED3-9E72-5446-AFC5-10FEDCFEFE7C}" dt="2024-04-08T14:26:25.741" v="85" actId="207"/>
          <ac:spMkLst>
            <pc:docMk/>
            <pc:sldMk cId="0" sldId="276"/>
            <ac:spMk id="15" creationId="{00000000-0000-0000-0000-000000000000}"/>
          </ac:spMkLst>
        </pc:spChg>
        <pc:picChg chg="add mod">
          <ac:chgData name="Sydney Fraser" userId="dbc7878a-556d-451f-8de0-923ac6582daf" providerId="ADAL" clId="{177FDED3-9E72-5446-AFC5-10FEDCFEFE7C}" dt="2024-04-08T18:36:22.744" v="567"/>
          <ac:picMkLst>
            <pc:docMk/>
            <pc:sldMk cId="0" sldId="276"/>
            <ac:picMk id="16" creationId="{4F951665-66B7-D428-C764-380ADE120F33}"/>
          </ac:picMkLst>
        </pc:picChg>
      </pc:sldChg>
      <pc:sldChg chg="modSp mod modTransition">
        <pc:chgData name="Sydney Fraser" userId="dbc7878a-556d-451f-8de0-923ac6582daf" providerId="ADAL" clId="{177FDED3-9E72-5446-AFC5-10FEDCFEFE7C}" dt="2024-04-08T18:02:34.243" v="232"/>
        <pc:sldMkLst>
          <pc:docMk/>
          <pc:sldMk cId="0" sldId="277"/>
        </pc:sldMkLst>
        <pc:spChg chg="mod">
          <ac:chgData name="Sydney Fraser" userId="dbc7878a-556d-451f-8de0-923ac6582daf" providerId="ADAL" clId="{177FDED3-9E72-5446-AFC5-10FEDCFEFE7C}" dt="2024-04-08T14:26:45.796" v="86" actId="207"/>
          <ac:spMkLst>
            <pc:docMk/>
            <pc:sldMk cId="0" sldId="277"/>
            <ac:spMk id="5" creationId="{00000000-0000-0000-0000-000000000000}"/>
          </ac:spMkLst>
        </pc:spChg>
        <pc:spChg chg="mod">
          <ac:chgData name="Sydney Fraser" userId="dbc7878a-556d-451f-8de0-923ac6582daf" providerId="ADAL" clId="{177FDED3-9E72-5446-AFC5-10FEDCFEFE7C}" dt="2024-04-08T14:26:51.069" v="87" actId="207"/>
          <ac:spMkLst>
            <pc:docMk/>
            <pc:sldMk cId="0" sldId="277"/>
            <ac:spMk id="7" creationId="{00000000-0000-0000-0000-000000000000}"/>
          </ac:spMkLst>
        </pc:spChg>
        <pc:spChg chg="mod">
          <ac:chgData name="Sydney Fraser" userId="dbc7878a-556d-451f-8de0-923ac6582daf" providerId="ADAL" clId="{177FDED3-9E72-5446-AFC5-10FEDCFEFE7C}" dt="2024-04-08T14:26:51.069" v="87" actId="207"/>
          <ac:spMkLst>
            <pc:docMk/>
            <pc:sldMk cId="0" sldId="277"/>
            <ac:spMk id="8" creationId="{00000000-0000-0000-0000-000000000000}"/>
          </ac:spMkLst>
        </pc:spChg>
        <pc:spChg chg="mod">
          <ac:chgData name="Sydney Fraser" userId="dbc7878a-556d-451f-8de0-923ac6582daf" providerId="ADAL" clId="{177FDED3-9E72-5446-AFC5-10FEDCFEFE7C}" dt="2024-04-08T14:26:57.927" v="88" actId="207"/>
          <ac:spMkLst>
            <pc:docMk/>
            <pc:sldMk cId="0" sldId="277"/>
            <ac:spMk id="9"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0"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1"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2" creationId="{00000000-0000-0000-0000-000000000000}"/>
          </ac:spMkLst>
        </pc:spChg>
        <pc:spChg chg="mod">
          <ac:chgData name="Sydney Fraser" userId="dbc7878a-556d-451f-8de0-923ac6582daf" providerId="ADAL" clId="{177FDED3-9E72-5446-AFC5-10FEDCFEFE7C}" dt="2024-04-08T14:26:45.796" v="86" actId="207"/>
          <ac:spMkLst>
            <pc:docMk/>
            <pc:sldMk cId="0" sldId="277"/>
            <ac:spMk id="13" creationId="{00000000-0000-0000-0000-000000000000}"/>
          </ac:spMkLst>
        </pc:spChg>
        <pc:grpChg chg="mod">
          <ac:chgData name="Sydney Fraser" userId="dbc7878a-556d-451f-8de0-923ac6582daf" providerId="ADAL" clId="{177FDED3-9E72-5446-AFC5-10FEDCFEFE7C}" dt="2024-04-08T14:26:51.069" v="87" actId="207"/>
          <ac:grpSpMkLst>
            <pc:docMk/>
            <pc:sldMk cId="0" sldId="277"/>
            <ac:grpSpMk id="6" creationId="{00000000-0000-0000-0000-000000000000}"/>
          </ac:grpSpMkLst>
        </pc:grpChg>
      </pc:sldChg>
      <pc:sldChg chg="addSp modSp mod modTransition">
        <pc:chgData name="Sydney Fraser" userId="dbc7878a-556d-451f-8de0-923ac6582daf" providerId="ADAL" clId="{177FDED3-9E72-5446-AFC5-10FEDCFEFE7C}" dt="2024-04-08T18:36:25.103" v="568"/>
        <pc:sldMkLst>
          <pc:docMk/>
          <pc:sldMk cId="0" sldId="278"/>
        </pc:sldMkLst>
        <pc:spChg chg="mod">
          <ac:chgData name="Sydney Fraser" userId="dbc7878a-556d-451f-8de0-923ac6582daf" providerId="ADAL" clId="{177FDED3-9E72-5446-AFC5-10FEDCFEFE7C}" dt="2024-04-08T14:27:12.606" v="89" actId="207"/>
          <ac:spMkLst>
            <pc:docMk/>
            <pc:sldMk cId="0" sldId="278"/>
            <ac:spMk id="6" creationId="{00000000-0000-0000-0000-000000000000}"/>
          </ac:spMkLst>
        </pc:spChg>
        <pc:spChg chg="mod">
          <ac:chgData name="Sydney Fraser" userId="dbc7878a-556d-451f-8de0-923ac6582daf" providerId="ADAL" clId="{177FDED3-9E72-5446-AFC5-10FEDCFEFE7C}" dt="2024-04-08T14:27:12.606" v="89" actId="207"/>
          <ac:spMkLst>
            <pc:docMk/>
            <pc:sldMk cId="0" sldId="278"/>
            <ac:spMk id="7" creationId="{00000000-0000-0000-0000-000000000000}"/>
          </ac:spMkLst>
        </pc:spChg>
        <pc:spChg chg="mod">
          <ac:chgData name="Sydney Fraser" userId="dbc7878a-556d-451f-8de0-923ac6582daf" providerId="ADAL" clId="{177FDED3-9E72-5446-AFC5-10FEDCFEFE7C}" dt="2024-04-08T14:27:12.606" v="89" actId="207"/>
          <ac:spMkLst>
            <pc:docMk/>
            <pc:sldMk cId="0" sldId="278"/>
            <ac:spMk id="8" creationId="{00000000-0000-0000-0000-000000000000}"/>
          </ac:spMkLst>
        </pc:spChg>
        <pc:spChg chg="mod">
          <ac:chgData name="Sydney Fraser" userId="dbc7878a-556d-451f-8de0-923ac6582daf" providerId="ADAL" clId="{177FDED3-9E72-5446-AFC5-10FEDCFEFE7C}" dt="2024-04-08T14:27:12.606" v="89" actId="207"/>
          <ac:spMkLst>
            <pc:docMk/>
            <pc:sldMk cId="0" sldId="278"/>
            <ac:spMk id="9"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0"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1"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2"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3"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4" creationId="{00000000-0000-0000-0000-000000000000}"/>
          </ac:spMkLst>
        </pc:spChg>
        <pc:spChg chg="mod">
          <ac:chgData name="Sydney Fraser" userId="dbc7878a-556d-451f-8de0-923ac6582daf" providerId="ADAL" clId="{177FDED3-9E72-5446-AFC5-10FEDCFEFE7C}" dt="2024-04-08T14:27:12.606" v="89" actId="207"/>
          <ac:spMkLst>
            <pc:docMk/>
            <pc:sldMk cId="0" sldId="278"/>
            <ac:spMk id="15" creationId="{00000000-0000-0000-0000-000000000000}"/>
          </ac:spMkLst>
        </pc:spChg>
        <pc:picChg chg="add mod">
          <ac:chgData name="Sydney Fraser" userId="dbc7878a-556d-451f-8de0-923ac6582daf" providerId="ADAL" clId="{177FDED3-9E72-5446-AFC5-10FEDCFEFE7C}" dt="2024-04-08T18:36:25.103" v="568"/>
          <ac:picMkLst>
            <pc:docMk/>
            <pc:sldMk cId="0" sldId="278"/>
            <ac:picMk id="16" creationId="{670A16F7-203E-3A04-3BD5-4256B39BB1C3}"/>
          </ac:picMkLst>
        </pc:picChg>
      </pc:sldChg>
      <pc:sldChg chg="modSp mod modTransition">
        <pc:chgData name="Sydney Fraser" userId="dbc7878a-556d-451f-8de0-923ac6582daf" providerId="ADAL" clId="{177FDED3-9E72-5446-AFC5-10FEDCFEFE7C}" dt="2024-04-08T18:02:34.243" v="232"/>
        <pc:sldMkLst>
          <pc:docMk/>
          <pc:sldMk cId="0" sldId="279"/>
        </pc:sldMkLst>
        <pc:spChg chg="mod">
          <ac:chgData name="Sydney Fraser" userId="dbc7878a-556d-451f-8de0-923ac6582daf" providerId="ADAL" clId="{177FDED3-9E72-5446-AFC5-10FEDCFEFE7C}" dt="2024-04-08T14:27:35.578" v="91" actId="207"/>
          <ac:spMkLst>
            <pc:docMk/>
            <pc:sldMk cId="0" sldId="279"/>
            <ac:spMk id="4" creationId="{00000000-0000-0000-0000-000000000000}"/>
          </ac:spMkLst>
        </pc:spChg>
        <pc:spChg chg="mod">
          <ac:chgData name="Sydney Fraser" userId="dbc7878a-556d-451f-8de0-923ac6582daf" providerId="ADAL" clId="{177FDED3-9E72-5446-AFC5-10FEDCFEFE7C}" dt="2024-04-08T14:27:30.167" v="90" actId="207"/>
          <ac:spMkLst>
            <pc:docMk/>
            <pc:sldMk cId="0" sldId="279"/>
            <ac:spMk id="7" creationId="{00000000-0000-0000-0000-000000000000}"/>
          </ac:spMkLst>
        </pc:spChg>
        <pc:spChg chg="mod">
          <ac:chgData name="Sydney Fraser" userId="dbc7878a-556d-451f-8de0-923ac6582daf" providerId="ADAL" clId="{177FDED3-9E72-5446-AFC5-10FEDCFEFE7C}" dt="2024-04-08T14:27:30.167" v="90" actId="207"/>
          <ac:spMkLst>
            <pc:docMk/>
            <pc:sldMk cId="0" sldId="279"/>
            <ac:spMk id="8" creationId="{00000000-0000-0000-0000-000000000000}"/>
          </ac:spMkLst>
        </pc:spChg>
        <pc:spChg chg="mod">
          <ac:chgData name="Sydney Fraser" userId="dbc7878a-556d-451f-8de0-923ac6582daf" providerId="ADAL" clId="{177FDED3-9E72-5446-AFC5-10FEDCFEFE7C}" dt="2024-04-08T14:27:30.167" v="90" actId="207"/>
          <ac:spMkLst>
            <pc:docMk/>
            <pc:sldMk cId="0" sldId="279"/>
            <ac:spMk id="9"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0"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1"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2"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3"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4"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5" creationId="{00000000-0000-0000-0000-000000000000}"/>
          </ac:spMkLst>
        </pc:spChg>
        <pc:spChg chg="mod">
          <ac:chgData name="Sydney Fraser" userId="dbc7878a-556d-451f-8de0-923ac6582daf" providerId="ADAL" clId="{177FDED3-9E72-5446-AFC5-10FEDCFEFE7C}" dt="2024-04-08T14:27:30.167" v="90" actId="207"/>
          <ac:spMkLst>
            <pc:docMk/>
            <pc:sldMk cId="0" sldId="279"/>
            <ac:spMk id="16" creationId="{00000000-0000-0000-0000-000000000000}"/>
          </ac:spMkLst>
        </pc:spChg>
      </pc:sldChg>
      <pc:sldChg chg="addSp delSp modSp mod modTransition">
        <pc:chgData name="Sydney Fraser" userId="dbc7878a-556d-451f-8de0-923ac6582daf" providerId="ADAL" clId="{177FDED3-9E72-5446-AFC5-10FEDCFEFE7C}" dt="2024-04-08T18:36:26.778" v="569"/>
        <pc:sldMkLst>
          <pc:docMk/>
          <pc:sldMk cId="0" sldId="280"/>
        </pc:sldMkLst>
        <pc:spChg chg="mod">
          <ac:chgData name="Sydney Fraser" userId="dbc7878a-556d-451f-8de0-923ac6582daf" providerId="ADAL" clId="{177FDED3-9E72-5446-AFC5-10FEDCFEFE7C}" dt="2024-04-08T14:28:06.261" v="109" actId="1036"/>
          <ac:spMkLst>
            <pc:docMk/>
            <pc:sldMk cId="0" sldId="280"/>
            <ac:spMk id="3" creationId="{00000000-0000-0000-0000-000000000000}"/>
          </ac:spMkLst>
        </pc:spChg>
        <pc:spChg chg="mod">
          <ac:chgData name="Sydney Fraser" userId="dbc7878a-556d-451f-8de0-923ac6582daf" providerId="ADAL" clId="{177FDED3-9E72-5446-AFC5-10FEDCFEFE7C}" dt="2024-04-08T14:28:06.261" v="109" actId="1036"/>
          <ac:spMkLst>
            <pc:docMk/>
            <pc:sldMk cId="0" sldId="280"/>
            <ac:spMk id="4" creationId="{00000000-0000-0000-0000-000000000000}"/>
          </ac:spMkLst>
        </pc:spChg>
        <pc:spChg chg="mod">
          <ac:chgData name="Sydney Fraser" userId="dbc7878a-556d-451f-8de0-923ac6582daf" providerId="ADAL" clId="{177FDED3-9E72-5446-AFC5-10FEDCFEFE7C}" dt="2024-04-08T14:28:06.261" v="109" actId="1036"/>
          <ac:spMkLst>
            <pc:docMk/>
            <pc:sldMk cId="0" sldId="280"/>
            <ac:spMk id="5" creationId="{00000000-0000-0000-0000-000000000000}"/>
          </ac:spMkLst>
        </pc:spChg>
        <pc:spChg chg="del">
          <ac:chgData name="Sydney Fraser" userId="dbc7878a-556d-451f-8de0-923ac6582daf" providerId="ADAL" clId="{177FDED3-9E72-5446-AFC5-10FEDCFEFE7C}" dt="2024-04-08T14:27:55.055" v="95" actId="478"/>
          <ac:spMkLst>
            <pc:docMk/>
            <pc:sldMk cId="0" sldId="280"/>
            <ac:spMk id="6" creationId="{00000000-0000-0000-0000-000000000000}"/>
          </ac:spMkLst>
        </pc:spChg>
        <pc:spChg chg="del">
          <ac:chgData name="Sydney Fraser" userId="dbc7878a-556d-451f-8de0-923ac6582daf" providerId="ADAL" clId="{177FDED3-9E72-5446-AFC5-10FEDCFEFE7C}" dt="2024-04-08T14:27:52.592" v="94" actId="478"/>
          <ac:spMkLst>
            <pc:docMk/>
            <pc:sldMk cId="0" sldId="280"/>
            <ac:spMk id="7" creationId="{00000000-0000-0000-0000-000000000000}"/>
          </ac:spMkLst>
        </pc:spChg>
        <pc:spChg chg="del">
          <ac:chgData name="Sydney Fraser" userId="dbc7878a-556d-451f-8de0-923ac6582daf" providerId="ADAL" clId="{177FDED3-9E72-5446-AFC5-10FEDCFEFE7C}" dt="2024-04-08T14:27:50.328" v="93" actId="478"/>
          <ac:spMkLst>
            <pc:docMk/>
            <pc:sldMk cId="0" sldId="280"/>
            <ac:spMk id="8" creationId="{00000000-0000-0000-0000-000000000000}"/>
          </ac:spMkLst>
        </pc:spChg>
        <pc:spChg chg="del">
          <ac:chgData name="Sydney Fraser" userId="dbc7878a-556d-451f-8de0-923ac6582daf" providerId="ADAL" clId="{177FDED3-9E72-5446-AFC5-10FEDCFEFE7C}" dt="2024-04-08T14:27:52.592" v="94" actId="478"/>
          <ac:spMkLst>
            <pc:docMk/>
            <pc:sldMk cId="0" sldId="280"/>
            <ac:spMk id="9" creationId="{00000000-0000-0000-0000-000000000000}"/>
          </ac:spMkLst>
        </pc:spChg>
        <pc:spChg chg="del">
          <ac:chgData name="Sydney Fraser" userId="dbc7878a-556d-451f-8de0-923ac6582daf" providerId="ADAL" clId="{177FDED3-9E72-5446-AFC5-10FEDCFEFE7C}" dt="2024-04-08T14:27:55.055" v="95" actId="478"/>
          <ac:spMkLst>
            <pc:docMk/>
            <pc:sldMk cId="0" sldId="280"/>
            <ac:spMk id="10" creationId="{00000000-0000-0000-0000-000000000000}"/>
          </ac:spMkLst>
        </pc:spChg>
        <pc:spChg chg="del">
          <ac:chgData name="Sydney Fraser" userId="dbc7878a-556d-451f-8de0-923ac6582daf" providerId="ADAL" clId="{177FDED3-9E72-5446-AFC5-10FEDCFEFE7C}" dt="2024-04-08T14:27:52.592" v="94" actId="478"/>
          <ac:spMkLst>
            <pc:docMk/>
            <pc:sldMk cId="0" sldId="280"/>
            <ac:spMk id="11" creationId="{00000000-0000-0000-0000-000000000000}"/>
          </ac:spMkLst>
        </pc:spChg>
        <pc:spChg chg="del">
          <ac:chgData name="Sydney Fraser" userId="dbc7878a-556d-451f-8de0-923ac6582daf" providerId="ADAL" clId="{177FDED3-9E72-5446-AFC5-10FEDCFEFE7C}" dt="2024-04-08T14:27:50.328" v="93" actId="478"/>
          <ac:spMkLst>
            <pc:docMk/>
            <pc:sldMk cId="0" sldId="280"/>
            <ac:spMk id="12" creationId="{00000000-0000-0000-0000-000000000000}"/>
          </ac:spMkLst>
        </pc:spChg>
        <pc:spChg chg="del">
          <ac:chgData name="Sydney Fraser" userId="dbc7878a-556d-451f-8de0-923ac6582daf" providerId="ADAL" clId="{177FDED3-9E72-5446-AFC5-10FEDCFEFE7C}" dt="2024-04-08T14:27:55.055" v="95" actId="478"/>
          <ac:spMkLst>
            <pc:docMk/>
            <pc:sldMk cId="0" sldId="280"/>
            <ac:spMk id="13" creationId="{00000000-0000-0000-0000-000000000000}"/>
          </ac:spMkLst>
        </pc:spChg>
        <pc:spChg chg="del">
          <ac:chgData name="Sydney Fraser" userId="dbc7878a-556d-451f-8de0-923ac6582daf" providerId="ADAL" clId="{177FDED3-9E72-5446-AFC5-10FEDCFEFE7C}" dt="2024-04-08T14:27:50.328" v="93" actId="478"/>
          <ac:spMkLst>
            <pc:docMk/>
            <pc:sldMk cId="0" sldId="280"/>
            <ac:spMk id="14" creationId="{00000000-0000-0000-0000-000000000000}"/>
          </ac:spMkLst>
        </pc:spChg>
        <pc:spChg chg="del">
          <ac:chgData name="Sydney Fraser" userId="dbc7878a-556d-451f-8de0-923ac6582daf" providerId="ADAL" clId="{177FDED3-9E72-5446-AFC5-10FEDCFEFE7C}" dt="2024-04-08T14:27:57.665" v="96" actId="478"/>
          <ac:spMkLst>
            <pc:docMk/>
            <pc:sldMk cId="0" sldId="280"/>
            <ac:spMk id="15" creationId="{00000000-0000-0000-0000-000000000000}"/>
          </ac:spMkLst>
        </pc:spChg>
        <pc:spChg chg="mod">
          <ac:chgData name="Sydney Fraser" userId="dbc7878a-556d-451f-8de0-923ac6582daf" providerId="ADAL" clId="{177FDED3-9E72-5446-AFC5-10FEDCFEFE7C}" dt="2024-04-08T14:28:06.261" v="109" actId="1036"/>
          <ac:spMkLst>
            <pc:docMk/>
            <pc:sldMk cId="0" sldId="280"/>
            <ac:spMk id="16" creationId="{00000000-0000-0000-0000-000000000000}"/>
          </ac:spMkLst>
        </pc:spChg>
        <pc:spChg chg="add mod">
          <ac:chgData name="Sydney Fraser" userId="dbc7878a-556d-451f-8de0-923ac6582daf" providerId="ADAL" clId="{177FDED3-9E72-5446-AFC5-10FEDCFEFE7C}" dt="2024-04-08T14:27:58.194" v="97"/>
          <ac:spMkLst>
            <pc:docMk/>
            <pc:sldMk cId="0" sldId="280"/>
            <ac:spMk id="17" creationId="{6FFB5D8C-A57E-2D62-7BD7-399D8AEC49D9}"/>
          </ac:spMkLst>
        </pc:spChg>
        <pc:spChg chg="add mod">
          <ac:chgData name="Sydney Fraser" userId="dbc7878a-556d-451f-8de0-923ac6582daf" providerId="ADAL" clId="{177FDED3-9E72-5446-AFC5-10FEDCFEFE7C}" dt="2024-04-08T14:27:58.194" v="97"/>
          <ac:spMkLst>
            <pc:docMk/>
            <pc:sldMk cId="0" sldId="280"/>
            <ac:spMk id="18" creationId="{3BC56476-A413-BBFE-15AC-46B2AFCE9927}"/>
          </ac:spMkLst>
        </pc:spChg>
        <pc:spChg chg="add mod">
          <ac:chgData name="Sydney Fraser" userId="dbc7878a-556d-451f-8de0-923ac6582daf" providerId="ADAL" clId="{177FDED3-9E72-5446-AFC5-10FEDCFEFE7C}" dt="2024-04-08T14:27:58.194" v="97"/>
          <ac:spMkLst>
            <pc:docMk/>
            <pc:sldMk cId="0" sldId="280"/>
            <ac:spMk id="19" creationId="{3EA2E246-EB1D-89C1-96EF-7FC1E503BFE8}"/>
          </ac:spMkLst>
        </pc:spChg>
        <pc:spChg chg="add mod">
          <ac:chgData name="Sydney Fraser" userId="dbc7878a-556d-451f-8de0-923ac6582daf" providerId="ADAL" clId="{177FDED3-9E72-5446-AFC5-10FEDCFEFE7C}" dt="2024-04-08T14:27:58.194" v="97"/>
          <ac:spMkLst>
            <pc:docMk/>
            <pc:sldMk cId="0" sldId="280"/>
            <ac:spMk id="20" creationId="{60060E9D-F001-30EA-52A6-023A6D26E4E2}"/>
          </ac:spMkLst>
        </pc:spChg>
        <pc:spChg chg="add mod">
          <ac:chgData name="Sydney Fraser" userId="dbc7878a-556d-451f-8de0-923ac6582daf" providerId="ADAL" clId="{177FDED3-9E72-5446-AFC5-10FEDCFEFE7C}" dt="2024-04-08T14:27:58.194" v="97"/>
          <ac:spMkLst>
            <pc:docMk/>
            <pc:sldMk cId="0" sldId="280"/>
            <ac:spMk id="21" creationId="{C07A5C43-BB68-AEBE-ADA4-BB3DD8E63CF4}"/>
          </ac:spMkLst>
        </pc:spChg>
        <pc:spChg chg="add mod">
          <ac:chgData name="Sydney Fraser" userId="dbc7878a-556d-451f-8de0-923ac6582daf" providerId="ADAL" clId="{177FDED3-9E72-5446-AFC5-10FEDCFEFE7C}" dt="2024-04-08T14:27:58.194" v="97"/>
          <ac:spMkLst>
            <pc:docMk/>
            <pc:sldMk cId="0" sldId="280"/>
            <ac:spMk id="22" creationId="{376096FD-7A43-F322-66D4-A3B9E5B4A246}"/>
          </ac:spMkLst>
        </pc:spChg>
        <pc:spChg chg="add mod">
          <ac:chgData name="Sydney Fraser" userId="dbc7878a-556d-451f-8de0-923ac6582daf" providerId="ADAL" clId="{177FDED3-9E72-5446-AFC5-10FEDCFEFE7C}" dt="2024-04-08T14:27:58.194" v="97"/>
          <ac:spMkLst>
            <pc:docMk/>
            <pc:sldMk cId="0" sldId="280"/>
            <ac:spMk id="23" creationId="{DE66598B-6AA7-5D78-7AED-92D029A2BA3C}"/>
          </ac:spMkLst>
        </pc:spChg>
        <pc:spChg chg="add mod">
          <ac:chgData name="Sydney Fraser" userId="dbc7878a-556d-451f-8de0-923ac6582daf" providerId="ADAL" clId="{177FDED3-9E72-5446-AFC5-10FEDCFEFE7C}" dt="2024-04-08T14:27:58.194" v="97"/>
          <ac:spMkLst>
            <pc:docMk/>
            <pc:sldMk cId="0" sldId="280"/>
            <ac:spMk id="24" creationId="{689AA4FE-E82B-2B01-8A67-70851A538F40}"/>
          </ac:spMkLst>
        </pc:spChg>
        <pc:spChg chg="add mod">
          <ac:chgData name="Sydney Fraser" userId="dbc7878a-556d-451f-8de0-923ac6582daf" providerId="ADAL" clId="{177FDED3-9E72-5446-AFC5-10FEDCFEFE7C}" dt="2024-04-08T14:27:58.194" v="97"/>
          <ac:spMkLst>
            <pc:docMk/>
            <pc:sldMk cId="0" sldId="280"/>
            <ac:spMk id="25" creationId="{3812682F-A049-BD5F-B12B-0FDDE766DDCE}"/>
          </ac:spMkLst>
        </pc:spChg>
        <pc:spChg chg="add mod">
          <ac:chgData name="Sydney Fraser" userId="dbc7878a-556d-451f-8de0-923ac6582daf" providerId="ADAL" clId="{177FDED3-9E72-5446-AFC5-10FEDCFEFE7C}" dt="2024-04-08T14:27:58.194" v="97"/>
          <ac:spMkLst>
            <pc:docMk/>
            <pc:sldMk cId="0" sldId="280"/>
            <ac:spMk id="26" creationId="{4B24DF29-C963-30E7-A139-C3540AA9CF0E}"/>
          </ac:spMkLst>
        </pc:spChg>
        <pc:picChg chg="add mod">
          <ac:chgData name="Sydney Fraser" userId="dbc7878a-556d-451f-8de0-923ac6582daf" providerId="ADAL" clId="{177FDED3-9E72-5446-AFC5-10FEDCFEFE7C}" dt="2024-04-08T18:36:26.778" v="569"/>
          <ac:picMkLst>
            <pc:docMk/>
            <pc:sldMk cId="0" sldId="280"/>
            <ac:picMk id="6" creationId="{49AEEDB5-6109-0A28-6438-769E218585B0}"/>
          </ac:picMkLst>
        </pc:picChg>
      </pc:sldChg>
      <pc:sldChg chg="addSp delSp modSp mod modTransition">
        <pc:chgData name="Sydney Fraser" userId="dbc7878a-556d-451f-8de0-923ac6582daf" providerId="ADAL" clId="{177FDED3-9E72-5446-AFC5-10FEDCFEFE7C}" dt="2024-04-08T18:02:34.243" v="232"/>
        <pc:sldMkLst>
          <pc:docMk/>
          <pc:sldMk cId="0" sldId="281"/>
        </pc:sldMkLst>
        <pc:spChg chg="del">
          <ac:chgData name="Sydney Fraser" userId="dbc7878a-556d-451f-8de0-923ac6582daf" providerId="ADAL" clId="{177FDED3-9E72-5446-AFC5-10FEDCFEFE7C}" dt="2024-04-08T14:28:15.490" v="112" actId="478"/>
          <ac:spMkLst>
            <pc:docMk/>
            <pc:sldMk cId="0" sldId="281"/>
            <ac:spMk id="6" creationId="{00000000-0000-0000-0000-000000000000}"/>
          </ac:spMkLst>
        </pc:spChg>
        <pc:spChg chg="del">
          <ac:chgData name="Sydney Fraser" userId="dbc7878a-556d-451f-8de0-923ac6582daf" providerId="ADAL" clId="{177FDED3-9E72-5446-AFC5-10FEDCFEFE7C}" dt="2024-04-08T14:28:18.417" v="114" actId="478"/>
          <ac:spMkLst>
            <pc:docMk/>
            <pc:sldMk cId="0" sldId="281"/>
            <ac:spMk id="7" creationId="{00000000-0000-0000-0000-000000000000}"/>
          </ac:spMkLst>
        </pc:spChg>
        <pc:spChg chg="del">
          <ac:chgData name="Sydney Fraser" userId="dbc7878a-556d-451f-8de0-923ac6582daf" providerId="ADAL" clId="{177FDED3-9E72-5446-AFC5-10FEDCFEFE7C}" dt="2024-04-08T14:28:21.258" v="117" actId="478"/>
          <ac:spMkLst>
            <pc:docMk/>
            <pc:sldMk cId="0" sldId="281"/>
            <ac:spMk id="8" creationId="{00000000-0000-0000-0000-000000000000}"/>
          </ac:spMkLst>
        </pc:spChg>
        <pc:spChg chg="del">
          <ac:chgData name="Sydney Fraser" userId="dbc7878a-556d-451f-8de0-923ac6582daf" providerId="ADAL" clId="{177FDED3-9E72-5446-AFC5-10FEDCFEFE7C}" dt="2024-04-08T14:28:19.777" v="116" actId="478"/>
          <ac:spMkLst>
            <pc:docMk/>
            <pc:sldMk cId="0" sldId="281"/>
            <ac:spMk id="9" creationId="{00000000-0000-0000-0000-000000000000}"/>
          </ac:spMkLst>
        </pc:spChg>
        <pc:spChg chg="del">
          <ac:chgData name="Sydney Fraser" userId="dbc7878a-556d-451f-8de0-923ac6582daf" providerId="ADAL" clId="{177FDED3-9E72-5446-AFC5-10FEDCFEFE7C}" dt="2024-04-08T14:28:16.794" v="113" actId="478"/>
          <ac:spMkLst>
            <pc:docMk/>
            <pc:sldMk cId="0" sldId="281"/>
            <ac:spMk id="10" creationId="{00000000-0000-0000-0000-000000000000}"/>
          </ac:spMkLst>
        </pc:spChg>
        <pc:spChg chg="del">
          <ac:chgData name="Sydney Fraser" userId="dbc7878a-556d-451f-8de0-923ac6582daf" providerId="ADAL" clId="{177FDED3-9E72-5446-AFC5-10FEDCFEFE7C}" dt="2024-04-08T14:28:18.990" v="115" actId="478"/>
          <ac:spMkLst>
            <pc:docMk/>
            <pc:sldMk cId="0" sldId="281"/>
            <ac:spMk id="11" creationId="{00000000-0000-0000-0000-000000000000}"/>
          </ac:spMkLst>
        </pc:spChg>
        <pc:spChg chg="del">
          <ac:chgData name="Sydney Fraser" userId="dbc7878a-556d-451f-8de0-923ac6582daf" providerId="ADAL" clId="{177FDED3-9E72-5446-AFC5-10FEDCFEFE7C}" dt="2024-04-08T14:28:22.625" v="119" actId="478"/>
          <ac:spMkLst>
            <pc:docMk/>
            <pc:sldMk cId="0" sldId="281"/>
            <ac:spMk id="12" creationId="{00000000-0000-0000-0000-000000000000}"/>
          </ac:spMkLst>
        </pc:spChg>
        <pc:spChg chg="del">
          <ac:chgData name="Sydney Fraser" userId="dbc7878a-556d-451f-8de0-923ac6582daf" providerId="ADAL" clId="{177FDED3-9E72-5446-AFC5-10FEDCFEFE7C}" dt="2024-04-08T14:28:14.859" v="111" actId="478"/>
          <ac:spMkLst>
            <pc:docMk/>
            <pc:sldMk cId="0" sldId="281"/>
            <ac:spMk id="13" creationId="{00000000-0000-0000-0000-000000000000}"/>
          </ac:spMkLst>
        </pc:spChg>
        <pc:spChg chg="del">
          <ac:chgData name="Sydney Fraser" userId="dbc7878a-556d-451f-8de0-923ac6582daf" providerId="ADAL" clId="{177FDED3-9E72-5446-AFC5-10FEDCFEFE7C}" dt="2024-04-08T14:28:21.994" v="118" actId="478"/>
          <ac:spMkLst>
            <pc:docMk/>
            <pc:sldMk cId="0" sldId="281"/>
            <ac:spMk id="14" creationId="{00000000-0000-0000-0000-000000000000}"/>
          </ac:spMkLst>
        </pc:spChg>
        <pc:spChg chg="del">
          <ac:chgData name="Sydney Fraser" userId="dbc7878a-556d-451f-8de0-923ac6582daf" providerId="ADAL" clId="{177FDED3-9E72-5446-AFC5-10FEDCFEFE7C}" dt="2024-04-08T14:28:12.090" v="110" actId="478"/>
          <ac:spMkLst>
            <pc:docMk/>
            <pc:sldMk cId="0" sldId="281"/>
            <ac:spMk id="15" creationId="{00000000-0000-0000-0000-000000000000}"/>
          </ac:spMkLst>
        </pc:spChg>
        <pc:spChg chg="add mod">
          <ac:chgData name="Sydney Fraser" userId="dbc7878a-556d-451f-8de0-923ac6582daf" providerId="ADAL" clId="{177FDED3-9E72-5446-AFC5-10FEDCFEFE7C}" dt="2024-04-08T14:28:23.524" v="120"/>
          <ac:spMkLst>
            <pc:docMk/>
            <pc:sldMk cId="0" sldId="281"/>
            <ac:spMk id="16" creationId="{EB748445-286F-63FA-B2DB-420FA34E8BD6}"/>
          </ac:spMkLst>
        </pc:spChg>
        <pc:spChg chg="add mod">
          <ac:chgData name="Sydney Fraser" userId="dbc7878a-556d-451f-8de0-923ac6582daf" providerId="ADAL" clId="{177FDED3-9E72-5446-AFC5-10FEDCFEFE7C}" dt="2024-04-08T14:28:23.524" v="120"/>
          <ac:spMkLst>
            <pc:docMk/>
            <pc:sldMk cId="0" sldId="281"/>
            <ac:spMk id="17" creationId="{C07701CB-F41A-FC76-E36C-79EBBB970F52}"/>
          </ac:spMkLst>
        </pc:spChg>
        <pc:spChg chg="add mod">
          <ac:chgData name="Sydney Fraser" userId="dbc7878a-556d-451f-8de0-923ac6582daf" providerId="ADAL" clId="{177FDED3-9E72-5446-AFC5-10FEDCFEFE7C}" dt="2024-04-08T14:28:23.524" v="120"/>
          <ac:spMkLst>
            <pc:docMk/>
            <pc:sldMk cId="0" sldId="281"/>
            <ac:spMk id="18" creationId="{CBEED3EC-A0E4-D3D4-C6B5-5E5800F666B5}"/>
          </ac:spMkLst>
        </pc:spChg>
        <pc:spChg chg="add mod">
          <ac:chgData name="Sydney Fraser" userId="dbc7878a-556d-451f-8de0-923ac6582daf" providerId="ADAL" clId="{177FDED3-9E72-5446-AFC5-10FEDCFEFE7C}" dt="2024-04-08T14:28:23.524" v="120"/>
          <ac:spMkLst>
            <pc:docMk/>
            <pc:sldMk cId="0" sldId="281"/>
            <ac:spMk id="19" creationId="{3D293AC5-7DE6-79C7-6352-5E5C1C0CC929}"/>
          </ac:spMkLst>
        </pc:spChg>
        <pc:spChg chg="add mod">
          <ac:chgData name="Sydney Fraser" userId="dbc7878a-556d-451f-8de0-923ac6582daf" providerId="ADAL" clId="{177FDED3-9E72-5446-AFC5-10FEDCFEFE7C}" dt="2024-04-08T14:28:23.524" v="120"/>
          <ac:spMkLst>
            <pc:docMk/>
            <pc:sldMk cId="0" sldId="281"/>
            <ac:spMk id="20" creationId="{35B0D6B7-6B56-417D-F24E-C16E35876DCE}"/>
          </ac:spMkLst>
        </pc:spChg>
        <pc:spChg chg="add mod">
          <ac:chgData name="Sydney Fraser" userId="dbc7878a-556d-451f-8de0-923ac6582daf" providerId="ADAL" clId="{177FDED3-9E72-5446-AFC5-10FEDCFEFE7C}" dt="2024-04-08T14:28:23.524" v="120"/>
          <ac:spMkLst>
            <pc:docMk/>
            <pc:sldMk cId="0" sldId="281"/>
            <ac:spMk id="21" creationId="{046E9521-9071-F7F1-DD7D-58CC133DCC04}"/>
          </ac:spMkLst>
        </pc:spChg>
        <pc:spChg chg="add mod">
          <ac:chgData name="Sydney Fraser" userId="dbc7878a-556d-451f-8de0-923ac6582daf" providerId="ADAL" clId="{177FDED3-9E72-5446-AFC5-10FEDCFEFE7C}" dt="2024-04-08T14:28:23.524" v="120"/>
          <ac:spMkLst>
            <pc:docMk/>
            <pc:sldMk cId="0" sldId="281"/>
            <ac:spMk id="22" creationId="{0A1D904A-31E2-7026-D2F8-8FE69F6DDE87}"/>
          </ac:spMkLst>
        </pc:spChg>
        <pc:spChg chg="add mod">
          <ac:chgData name="Sydney Fraser" userId="dbc7878a-556d-451f-8de0-923ac6582daf" providerId="ADAL" clId="{177FDED3-9E72-5446-AFC5-10FEDCFEFE7C}" dt="2024-04-08T14:28:23.524" v="120"/>
          <ac:spMkLst>
            <pc:docMk/>
            <pc:sldMk cId="0" sldId="281"/>
            <ac:spMk id="23" creationId="{7E0C2C84-7D80-4399-036F-5A77A05CD459}"/>
          </ac:spMkLst>
        </pc:spChg>
        <pc:spChg chg="add mod">
          <ac:chgData name="Sydney Fraser" userId="dbc7878a-556d-451f-8de0-923ac6582daf" providerId="ADAL" clId="{177FDED3-9E72-5446-AFC5-10FEDCFEFE7C}" dt="2024-04-08T14:28:23.524" v="120"/>
          <ac:spMkLst>
            <pc:docMk/>
            <pc:sldMk cId="0" sldId="281"/>
            <ac:spMk id="24" creationId="{BBAF3448-EE42-B3D4-9E60-93F80EF560D8}"/>
          </ac:spMkLst>
        </pc:spChg>
        <pc:spChg chg="add mod">
          <ac:chgData name="Sydney Fraser" userId="dbc7878a-556d-451f-8de0-923ac6582daf" providerId="ADAL" clId="{177FDED3-9E72-5446-AFC5-10FEDCFEFE7C}" dt="2024-04-08T14:28:23.524" v="120"/>
          <ac:spMkLst>
            <pc:docMk/>
            <pc:sldMk cId="0" sldId="281"/>
            <ac:spMk id="25" creationId="{52637C18-85EE-C665-D3B6-B32BA63C22EB}"/>
          </ac:spMkLst>
        </pc:spChg>
      </pc:sldChg>
      <pc:sldChg chg="addSp delSp modSp mod modTransition">
        <pc:chgData name="Sydney Fraser" userId="dbc7878a-556d-451f-8de0-923ac6582daf" providerId="ADAL" clId="{177FDED3-9E72-5446-AFC5-10FEDCFEFE7C}" dt="2024-04-08T18:36:29.303" v="570"/>
        <pc:sldMkLst>
          <pc:docMk/>
          <pc:sldMk cId="0" sldId="282"/>
        </pc:sldMkLst>
        <pc:spChg chg="del">
          <ac:chgData name="Sydney Fraser" userId="dbc7878a-556d-451f-8de0-923ac6582daf" providerId="ADAL" clId="{177FDED3-9E72-5446-AFC5-10FEDCFEFE7C}" dt="2024-04-08T14:28:38.744" v="125" actId="478"/>
          <ac:spMkLst>
            <pc:docMk/>
            <pc:sldMk cId="0" sldId="282"/>
            <ac:spMk id="6" creationId="{00000000-0000-0000-0000-000000000000}"/>
          </ac:spMkLst>
        </pc:spChg>
        <pc:spChg chg="del">
          <ac:chgData name="Sydney Fraser" userId="dbc7878a-556d-451f-8de0-923ac6582daf" providerId="ADAL" clId="{177FDED3-9E72-5446-AFC5-10FEDCFEFE7C}" dt="2024-04-08T14:28:27.777" v="121" actId="478"/>
          <ac:spMkLst>
            <pc:docMk/>
            <pc:sldMk cId="0" sldId="282"/>
            <ac:spMk id="7"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8"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9" creationId="{00000000-0000-0000-0000-000000000000}"/>
          </ac:spMkLst>
        </pc:spChg>
        <pc:spChg chg="del">
          <ac:chgData name="Sydney Fraser" userId="dbc7878a-556d-451f-8de0-923ac6582daf" providerId="ADAL" clId="{177FDED3-9E72-5446-AFC5-10FEDCFEFE7C}" dt="2024-04-08T14:28:38.744" v="125" actId="478"/>
          <ac:spMkLst>
            <pc:docMk/>
            <pc:sldMk cId="0" sldId="282"/>
            <ac:spMk id="10"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11" creationId="{00000000-0000-0000-0000-000000000000}"/>
          </ac:spMkLst>
        </pc:spChg>
        <pc:spChg chg="del">
          <ac:chgData name="Sydney Fraser" userId="dbc7878a-556d-451f-8de0-923ac6582daf" providerId="ADAL" clId="{177FDED3-9E72-5446-AFC5-10FEDCFEFE7C}" dt="2024-04-08T14:28:34.744" v="123" actId="478"/>
          <ac:spMkLst>
            <pc:docMk/>
            <pc:sldMk cId="0" sldId="282"/>
            <ac:spMk id="12" creationId="{00000000-0000-0000-0000-000000000000}"/>
          </ac:spMkLst>
        </pc:spChg>
        <pc:spChg chg="del">
          <ac:chgData name="Sydney Fraser" userId="dbc7878a-556d-451f-8de0-923ac6582daf" providerId="ADAL" clId="{177FDED3-9E72-5446-AFC5-10FEDCFEFE7C}" dt="2024-04-08T14:28:38.744" v="125" actId="478"/>
          <ac:spMkLst>
            <pc:docMk/>
            <pc:sldMk cId="0" sldId="282"/>
            <ac:spMk id="13" creationId="{00000000-0000-0000-0000-000000000000}"/>
          </ac:spMkLst>
        </pc:spChg>
        <pc:spChg chg="del">
          <ac:chgData name="Sydney Fraser" userId="dbc7878a-556d-451f-8de0-923ac6582daf" providerId="ADAL" clId="{177FDED3-9E72-5446-AFC5-10FEDCFEFE7C}" dt="2024-04-08T14:28:31.910" v="122" actId="478"/>
          <ac:spMkLst>
            <pc:docMk/>
            <pc:sldMk cId="0" sldId="282"/>
            <ac:spMk id="14" creationId="{00000000-0000-0000-0000-000000000000}"/>
          </ac:spMkLst>
        </pc:spChg>
        <pc:spChg chg="del">
          <ac:chgData name="Sydney Fraser" userId="dbc7878a-556d-451f-8de0-923ac6582daf" providerId="ADAL" clId="{177FDED3-9E72-5446-AFC5-10FEDCFEFE7C}" dt="2024-04-08T14:28:35.806" v="124" actId="478"/>
          <ac:spMkLst>
            <pc:docMk/>
            <pc:sldMk cId="0" sldId="282"/>
            <ac:spMk id="15" creationId="{00000000-0000-0000-0000-000000000000}"/>
          </ac:spMkLst>
        </pc:spChg>
        <pc:spChg chg="add mod">
          <ac:chgData name="Sydney Fraser" userId="dbc7878a-556d-451f-8de0-923ac6582daf" providerId="ADAL" clId="{177FDED3-9E72-5446-AFC5-10FEDCFEFE7C}" dt="2024-04-08T14:28:39.056" v="126"/>
          <ac:spMkLst>
            <pc:docMk/>
            <pc:sldMk cId="0" sldId="282"/>
            <ac:spMk id="16" creationId="{A76B0E2C-D632-4241-03E5-1E278307EA79}"/>
          </ac:spMkLst>
        </pc:spChg>
        <pc:spChg chg="add mod">
          <ac:chgData name="Sydney Fraser" userId="dbc7878a-556d-451f-8de0-923ac6582daf" providerId="ADAL" clId="{177FDED3-9E72-5446-AFC5-10FEDCFEFE7C}" dt="2024-04-08T14:28:39.056" v="126"/>
          <ac:spMkLst>
            <pc:docMk/>
            <pc:sldMk cId="0" sldId="282"/>
            <ac:spMk id="17" creationId="{D55550A5-5717-DB24-CA29-99482DA6CD00}"/>
          </ac:spMkLst>
        </pc:spChg>
        <pc:spChg chg="add mod">
          <ac:chgData name="Sydney Fraser" userId="dbc7878a-556d-451f-8de0-923ac6582daf" providerId="ADAL" clId="{177FDED3-9E72-5446-AFC5-10FEDCFEFE7C}" dt="2024-04-08T14:28:39.056" v="126"/>
          <ac:spMkLst>
            <pc:docMk/>
            <pc:sldMk cId="0" sldId="282"/>
            <ac:spMk id="18" creationId="{CF1D73E7-8B87-EC32-AC82-676808316946}"/>
          </ac:spMkLst>
        </pc:spChg>
        <pc:spChg chg="add mod">
          <ac:chgData name="Sydney Fraser" userId="dbc7878a-556d-451f-8de0-923ac6582daf" providerId="ADAL" clId="{177FDED3-9E72-5446-AFC5-10FEDCFEFE7C}" dt="2024-04-08T14:28:39.056" v="126"/>
          <ac:spMkLst>
            <pc:docMk/>
            <pc:sldMk cId="0" sldId="282"/>
            <ac:spMk id="19" creationId="{3E4311E2-8AA7-B42F-B51A-5132548F70AF}"/>
          </ac:spMkLst>
        </pc:spChg>
        <pc:spChg chg="add mod">
          <ac:chgData name="Sydney Fraser" userId="dbc7878a-556d-451f-8de0-923ac6582daf" providerId="ADAL" clId="{177FDED3-9E72-5446-AFC5-10FEDCFEFE7C}" dt="2024-04-08T14:28:39.056" v="126"/>
          <ac:spMkLst>
            <pc:docMk/>
            <pc:sldMk cId="0" sldId="282"/>
            <ac:spMk id="20" creationId="{32703DE9-7F08-62D8-C4CB-92C31F6A3145}"/>
          </ac:spMkLst>
        </pc:spChg>
        <pc:spChg chg="add mod">
          <ac:chgData name="Sydney Fraser" userId="dbc7878a-556d-451f-8de0-923ac6582daf" providerId="ADAL" clId="{177FDED3-9E72-5446-AFC5-10FEDCFEFE7C}" dt="2024-04-08T14:28:39.056" v="126"/>
          <ac:spMkLst>
            <pc:docMk/>
            <pc:sldMk cId="0" sldId="282"/>
            <ac:spMk id="21" creationId="{757D9C41-EE00-6E84-6D6C-59DAD8F8680D}"/>
          </ac:spMkLst>
        </pc:spChg>
        <pc:spChg chg="add mod">
          <ac:chgData name="Sydney Fraser" userId="dbc7878a-556d-451f-8de0-923ac6582daf" providerId="ADAL" clId="{177FDED3-9E72-5446-AFC5-10FEDCFEFE7C}" dt="2024-04-08T14:28:39.056" v="126"/>
          <ac:spMkLst>
            <pc:docMk/>
            <pc:sldMk cId="0" sldId="282"/>
            <ac:spMk id="22" creationId="{EF401FE6-FA45-892B-417D-218477BF52E7}"/>
          </ac:spMkLst>
        </pc:spChg>
        <pc:spChg chg="add mod">
          <ac:chgData name="Sydney Fraser" userId="dbc7878a-556d-451f-8de0-923ac6582daf" providerId="ADAL" clId="{177FDED3-9E72-5446-AFC5-10FEDCFEFE7C}" dt="2024-04-08T14:28:39.056" v="126"/>
          <ac:spMkLst>
            <pc:docMk/>
            <pc:sldMk cId="0" sldId="282"/>
            <ac:spMk id="23" creationId="{8F25B066-ECA7-842E-08AF-31DA5FDC7873}"/>
          </ac:spMkLst>
        </pc:spChg>
        <pc:spChg chg="add mod">
          <ac:chgData name="Sydney Fraser" userId="dbc7878a-556d-451f-8de0-923ac6582daf" providerId="ADAL" clId="{177FDED3-9E72-5446-AFC5-10FEDCFEFE7C}" dt="2024-04-08T14:28:39.056" v="126"/>
          <ac:spMkLst>
            <pc:docMk/>
            <pc:sldMk cId="0" sldId="282"/>
            <ac:spMk id="24" creationId="{59062B66-94AA-9842-A134-810DEE6A6F95}"/>
          </ac:spMkLst>
        </pc:spChg>
        <pc:spChg chg="add mod">
          <ac:chgData name="Sydney Fraser" userId="dbc7878a-556d-451f-8de0-923ac6582daf" providerId="ADAL" clId="{177FDED3-9E72-5446-AFC5-10FEDCFEFE7C}" dt="2024-04-08T14:28:39.056" v="126"/>
          <ac:spMkLst>
            <pc:docMk/>
            <pc:sldMk cId="0" sldId="282"/>
            <ac:spMk id="25" creationId="{4193C41F-0DBE-6597-0F45-698B6B84F378}"/>
          </ac:spMkLst>
        </pc:spChg>
        <pc:picChg chg="add mod">
          <ac:chgData name="Sydney Fraser" userId="dbc7878a-556d-451f-8de0-923ac6582daf" providerId="ADAL" clId="{177FDED3-9E72-5446-AFC5-10FEDCFEFE7C}" dt="2024-04-08T18:36:29.303" v="570"/>
          <ac:picMkLst>
            <pc:docMk/>
            <pc:sldMk cId="0" sldId="282"/>
            <ac:picMk id="6" creationId="{DF7E3274-E413-B31F-AB80-6E77758B1546}"/>
          </ac:picMkLst>
        </pc:picChg>
      </pc:sldChg>
      <pc:sldChg chg="addSp delSp modSp mod modTransition">
        <pc:chgData name="Sydney Fraser" userId="dbc7878a-556d-451f-8de0-923ac6582daf" providerId="ADAL" clId="{177FDED3-9E72-5446-AFC5-10FEDCFEFE7C}" dt="2024-04-08T18:02:34.243" v="232"/>
        <pc:sldMkLst>
          <pc:docMk/>
          <pc:sldMk cId="0" sldId="283"/>
        </pc:sldMkLst>
        <pc:spChg chg="del">
          <ac:chgData name="Sydney Fraser" userId="dbc7878a-556d-451f-8de0-923ac6582daf" providerId="ADAL" clId="{177FDED3-9E72-5446-AFC5-10FEDCFEFE7C}" dt="2024-04-08T14:28:49.858" v="129" actId="478"/>
          <ac:spMkLst>
            <pc:docMk/>
            <pc:sldMk cId="0" sldId="283"/>
            <ac:spMk id="6"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7"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8"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9"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0"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11"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2"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3" creationId="{00000000-0000-0000-0000-000000000000}"/>
          </ac:spMkLst>
        </pc:spChg>
        <pc:spChg chg="del">
          <ac:chgData name="Sydney Fraser" userId="dbc7878a-556d-451f-8de0-923ac6582daf" providerId="ADAL" clId="{177FDED3-9E72-5446-AFC5-10FEDCFEFE7C}" dt="2024-04-08T14:28:44.312" v="127" actId="478"/>
          <ac:spMkLst>
            <pc:docMk/>
            <pc:sldMk cId="0" sldId="283"/>
            <ac:spMk id="14" creationId="{00000000-0000-0000-0000-000000000000}"/>
          </ac:spMkLst>
        </pc:spChg>
        <pc:spChg chg="del">
          <ac:chgData name="Sydney Fraser" userId="dbc7878a-556d-451f-8de0-923ac6582daf" providerId="ADAL" clId="{177FDED3-9E72-5446-AFC5-10FEDCFEFE7C}" dt="2024-04-08T14:28:49.858" v="129" actId="478"/>
          <ac:spMkLst>
            <pc:docMk/>
            <pc:sldMk cId="0" sldId="283"/>
            <ac:spMk id="15" creationId="{00000000-0000-0000-0000-000000000000}"/>
          </ac:spMkLst>
        </pc:spChg>
        <pc:spChg chg="add mod">
          <ac:chgData name="Sydney Fraser" userId="dbc7878a-556d-451f-8de0-923ac6582daf" providerId="ADAL" clId="{177FDED3-9E72-5446-AFC5-10FEDCFEFE7C}" dt="2024-04-08T14:28:44.793" v="128"/>
          <ac:spMkLst>
            <pc:docMk/>
            <pc:sldMk cId="0" sldId="283"/>
            <ac:spMk id="16" creationId="{A348A0AD-D5CA-E6D1-51A0-320A35A8F033}"/>
          </ac:spMkLst>
        </pc:spChg>
        <pc:spChg chg="add mod">
          <ac:chgData name="Sydney Fraser" userId="dbc7878a-556d-451f-8de0-923ac6582daf" providerId="ADAL" clId="{177FDED3-9E72-5446-AFC5-10FEDCFEFE7C}" dt="2024-04-08T14:28:44.793" v="128"/>
          <ac:spMkLst>
            <pc:docMk/>
            <pc:sldMk cId="0" sldId="283"/>
            <ac:spMk id="17" creationId="{1CAFDCB8-BFFF-B83C-0C4A-FC7836AB877D}"/>
          </ac:spMkLst>
        </pc:spChg>
        <pc:spChg chg="add mod">
          <ac:chgData name="Sydney Fraser" userId="dbc7878a-556d-451f-8de0-923ac6582daf" providerId="ADAL" clId="{177FDED3-9E72-5446-AFC5-10FEDCFEFE7C}" dt="2024-04-08T14:28:44.793" v="128"/>
          <ac:spMkLst>
            <pc:docMk/>
            <pc:sldMk cId="0" sldId="283"/>
            <ac:spMk id="18" creationId="{49BB5056-9905-A2B9-F9CD-D1DE1F5B95BA}"/>
          </ac:spMkLst>
        </pc:spChg>
        <pc:spChg chg="add mod">
          <ac:chgData name="Sydney Fraser" userId="dbc7878a-556d-451f-8de0-923ac6582daf" providerId="ADAL" clId="{177FDED3-9E72-5446-AFC5-10FEDCFEFE7C}" dt="2024-04-08T14:28:44.793" v="128"/>
          <ac:spMkLst>
            <pc:docMk/>
            <pc:sldMk cId="0" sldId="283"/>
            <ac:spMk id="19" creationId="{E79532A0-1D6B-D0D1-97A7-F97C783D5327}"/>
          </ac:spMkLst>
        </pc:spChg>
        <pc:spChg chg="add mod">
          <ac:chgData name="Sydney Fraser" userId="dbc7878a-556d-451f-8de0-923ac6582daf" providerId="ADAL" clId="{177FDED3-9E72-5446-AFC5-10FEDCFEFE7C}" dt="2024-04-08T14:28:44.793" v="128"/>
          <ac:spMkLst>
            <pc:docMk/>
            <pc:sldMk cId="0" sldId="283"/>
            <ac:spMk id="20" creationId="{B4F46DB1-B768-868A-C9D2-B95A36235A34}"/>
          </ac:spMkLst>
        </pc:spChg>
        <pc:spChg chg="add mod">
          <ac:chgData name="Sydney Fraser" userId="dbc7878a-556d-451f-8de0-923ac6582daf" providerId="ADAL" clId="{177FDED3-9E72-5446-AFC5-10FEDCFEFE7C}" dt="2024-04-08T14:28:44.793" v="128"/>
          <ac:spMkLst>
            <pc:docMk/>
            <pc:sldMk cId="0" sldId="283"/>
            <ac:spMk id="21" creationId="{8B29992D-0BB4-B40A-D99E-39FB2B7379A0}"/>
          </ac:spMkLst>
        </pc:spChg>
        <pc:spChg chg="add mod">
          <ac:chgData name="Sydney Fraser" userId="dbc7878a-556d-451f-8de0-923ac6582daf" providerId="ADAL" clId="{177FDED3-9E72-5446-AFC5-10FEDCFEFE7C}" dt="2024-04-08T14:28:44.793" v="128"/>
          <ac:spMkLst>
            <pc:docMk/>
            <pc:sldMk cId="0" sldId="283"/>
            <ac:spMk id="22" creationId="{C3F6AB04-6D76-2ECF-B388-E52844CA21EA}"/>
          </ac:spMkLst>
        </pc:spChg>
        <pc:spChg chg="add mod">
          <ac:chgData name="Sydney Fraser" userId="dbc7878a-556d-451f-8de0-923ac6582daf" providerId="ADAL" clId="{177FDED3-9E72-5446-AFC5-10FEDCFEFE7C}" dt="2024-04-08T14:28:44.793" v="128"/>
          <ac:spMkLst>
            <pc:docMk/>
            <pc:sldMk cId="0" sldId="283"/>
            <ac:spMk id="23" creationId="{B82587F0-5E28-74B8-117E-949E1FDC5635}"/>
          </ac:spMkLst>
        </pc:spChg>
        <pc:spChg chg="add mod">
          <ac:chgData name="Sydney Fraser" userId="dbc7878a-556d-451f-8de0-923ac6582daf" providerId="ADAL" clId="{177FDED3-9E72-5446-AFC5-10FEDCFEFE7C}" dt="2024-04-08T14:28:44.793" v="128"/>
          <ac:spMkLst>
            <pc:docMk/>
            <pc:sldMk cId="0" sldId="283"/>
            <ac:spMk id="24" creationId="{AF767962-94FA-9C7C-C7CC-9FF3C590D0A1}"/>
          </ac:spMkLst>
        </pc:spChg>
        <pc:spChg chg="add mod">
          <ac:chgData name="Sydney Fraser" userId="dbc7878a-556d-451f-8de0-923ac6582daf" providerId="ADAL" clId="{177FDED3-9E72-5446-AFC5-10FEDCFEFE7C}" dt="2024-04-08T14:28:44.793" v="128"/>
          <ac:spMkLst>
            <pc:docMk/>
            <pc:sldMk cId="0" sldId="283"/>
            <ac:spMk id="25" creationId="{0CA1E62C-208D-B8AF-E987-C97FD99D43AB}"/>
          </ac:spMkLst>
        </pc:spChg>
        <pc:spChg chg="add mod">
          <ac:chgData name="Sydney Fraser" userId="dbc7878a-556d-451f-8de0-923ac6582daf" providerId="ADAL" clId="{177FDED3-9E72-5446-AFC5-10FEDCFEFE7C}" dt="2024-04-08T14:28:50.120" v="130"/>
          <ac:spMkLst>
            <pc:docMk/>
            <pc:sldMk cId="0" sldId="283"/>
            <ac:spMk id="26" creationId="{11AB36ED-893B-88EE-3AAC-0B1191D256C7}"/>
          </ac:spMkLst>
        </pc:spChg>
        <pc:spChg chg="add mod">
          <ac:chgData name="Sydney Fraser" userId="dbc7878a-556d-451f-8de0-923ac6582daf" providerId="ADAL" clId="{177FDED3-9E72-5446-AFC5-10FEDCFEFE7C}" dt="2024-04-08T14:28:50.120" v="130"/>
          <ac:spMkLst>
            <pc:docMk/>
            <pc:sldMk cId="0" sldId="283"/>
            <ac:spMk id="27" creationId="{AAAA9A4F-B403-44E7-2B5A-CA29C0F9511C}"/>
          </ac:spMkLst>
        </pc:spChg>
        <pc:spChg chg="add mod">
          <ac:chgData name="Sydney Fraser" userId="dbc7878a-556d-451f-8de0-923ac6582daf" providerId="ADAL" clId="{177FDED3-9E72-5446-AFC5-10FEDCFEFE7C}" dt="2024-04-08T14:28:50.120" v="130"/>
          <ac:spMkLst>
            <pc:docMk/>
            <pc:sldMk cId="0" sldId="283"/>
            <ac:spMk id="28" creationId="{E96BE74E-9423-BFB1-2AC9-288F6515453D}"/>
          </ac:spMkLst>
        </pc:spChg>
        <pc:spChg chg="add mod">
          <ac:chgData name="Sydney Fraser" userId="dbc7878a-556d-451f-8de0-923ac6582daf" providerId="ADAL" clId="{177FDED3-9E72-5446-AFC5-10FEDCFEFE7C}" dt="2024-04-08T14:28:50.120" v="130"/>
          <ac:spMkLst>
            <pc:docMk/>
            <pc:sldMk cId="0" sldId="283"/>
            <ac:spMk id="29" creationId="{B293B00C-B3F6-6EFB-6476-3788E13FDE96}"/>
          </ac:spMkLst>
        </pc:spChg>
        <pc:spChg chg="add mod">
          <ac:chgData name="Sydney Fraser" userId="dbc7878a-556d-451f-8de0-923ac6582daf" providerId="ADAL" clId="{177FDED3-9E72-5446-AFC5-10FEDCFEFE7C}" dt="2024-04-08T14:28:50.120" v="130"/>
          <ac:spMkLst>
            <pc:docMk/>
            <pc:sldMk cId="0" sldId="283"/>
            <ac:spMk id="30" creationId="{54711F6C-0735-183A-BF0F-8AD1F9743952}"/>
          </ac:spMkLst>
        </pc:spChg>
        <pc:spChg chg="add mod">
          <ac:chgData name="Sydney Fraser" userId="dbc7878a-556d-451f-8de0-923ac6582daf" providerId="ADAL" clId="{177FDED3-9E72-5446-AFC5-10FEDCFEFE7C}" dt="2024-04-08T14:28:50.120" v="130"/>
          <ac:spMkLst>
            <pc:docMk/>
            <pc:sldMk cId="0" sldId="283"/>
            <ac:spMk id="31" creationId="{3D491BD9-7DF9-DAE3-4A31-FA58D8BAF95C}"/>
          </ac:spMkLst>
        </pc:spChg>
        <pc:spChg chg="add mod">
          <ac:chgData name="Sydney Fraser" userId="dbc7878a-556d-451f-8de0-923ac6582daf" providerId="ADAL" clId="{177FDED3-9E72-5446-AFC5-10FEDCFEFE7C}" dt="2024-04-08T14:28:50.120" v="130"/>
          <ac:spMkLst>
            <pc:docMk/>
            <pc:sldMk cId="0" sldId="283"/>
            <ac:spMk id="32" creationId="{C83DBE19-9E66-F271-CC50-E23C334023D3}"/>
          </ac:spMkLst>
        </pc:spChg>
        <pc:spChg chg="add mod">
          <ac:chgData name="Sydney Fraser" userId="dbc7878a-556d-451f-8de0-923ac6582daf" providerId="ADAL" clId="{177FDED3-9E72-5446-AFC5-10FEDCFEFE7C}" dt="2024-04-08T14:28:50.120" v="130"/>
          <ac:spMkLst>
            <pc:docMk/>
            <pc:sldMk cId="0" sldId="283"/>
            <ac:spMk id="33" creationId="{728A15E5-9195-9B43-0664-4798E1663A09}"/>
          </ac:spMkLst>
        </pc:spChg>
        <pc:spChg chg="add mod">
          <ac:chgData name="Sydney Fraser" userId="dbc7878a-556d-451f-8de0-923ac6582daf" providerId="ADAL" clId="{177FDED3-9E72-5446-AFC5-10FEDCFEFE7C}" dt="2024-04-08T14:28:50.120" v="130"/>
          <ac:spMkLst>
            <pc:docMk/>
            <pc:sldMk cId="0" sldId="283"/>
            <ac:spMk id="34" creationId="{53205714-4230-E1F3-F41D-00C63FADCD3C}"/>
          </ac:spMkLst>
        </pc:spChg>
        <pc:spChg chg="add mod">
          <ac:chgData name="Sydney Fraser" userId="dbc7878a-556d-451f-8de0-923ac6582daf" providerId="ADAL" clId="{177FDED3-9E72-5446-AFC5-10FEDCFEFE7C}" dt="2024-04-08T14:28:50.120" v="130"/>
          <ac:spMkLst>
            <pc:docMk/>
            <pc:sldMk cId="0" sldId="283"/>
            <ac:spMk id="35" creationId="{F267D675-076A-4F98-C87B-6278E7654C07}"/>
          </ac:spMkLst>
        </pc:spChg>
      </pc:sldChg>
      <pc:sldChg chg="addSp delSp modSp mod modTransition">
        <pc:chgData name="Sydney Fraser" userId="dbc7878a-556d-451f-8de0-923ac6582daf" providerId="ADAL" clId="{177FDED3-9E72-5446-AFC5-10FEDCFEFE7C}" dt="2024-04-08T18:36:32.165" v="571"/>
        <pc:sldMkLst>
          <pc:docMk/>
          <pc:sldMk cId="0" sldId="284"/>
        </pc:sldMkLst>
        <pc:spChg chg="del">
          <ac:chgData name="Sydney Fraser" userId="dbc7878a-556d-451f-8de0-923ac6582daf" providerId="ADAL" clId="{177FDED3-9E72-5446-AFC5-10FEDCFEFE7C}" dt="2024-04-08T14:29:01.318" v="131" actId="478"/>
          <ac:spMkLst>
            <pc:docMk/>
            <pc:sldMk cId="0" sldId="284"/>
            <ac:spMk id="6"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7"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8"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9"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0"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1"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2"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3"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4" creationId="{00000000-0000-0000-0000-000000000000}"/>
          </ac:spMkLst>
        </pc:spChg>
        <pc:spChg chg="del">
          <ac:chgData name="Sydney Fraser" userId="dbc7878a-556d-451f-8de0-923ac6582daf" providerId="ADAL" clId="{177FDED3-9E72-5446-AFC5-10FEDCFEFE7C}" dt="2024-04-08T14:29:01.318" v="131" actId="478"/>
          <ac:spMkLst>
            <pc:docMk/>
            <pc:sldMk cId="0" sldId="284"/>
            <ac:spMk id="15" creationId="{00000000-0000-0000-0000-000000000000}"/>
          </ac:spMkLst>
        </pc:spChg>
        <pc:spChg chg="add mod">
          <ac:chgData name="Sydney Fraser" userId="dbc7878a-556d-451f-8de0-923ac6582daf" providerId="ADAL" clId="{177FDED3-9E72-5446-AFC5-10FEDCFEFE7C}" dt="2024-04-08T14:29:01.799" v="132"/>
          <ac:spMkLst>
            <pc:docMk/>
            <pc:sldMk cId="0" sldId="284"/>
            <ac:spMk id="16" creationId="{562CB0A0-6986-8FE9-12A9-12D5E9B4B51F}"/>
          </ac:spMkLst>
        </pc:spChg>
        <pc:spChg chg="add mod">
          <ac:chgData name="Sydney Fraser" userId="dbc7878a-556d-451f-8de0-923ac6582daf" providerId="ADAL" clId="{177FDED3-9E72-5446-AFC5-10FEDCFEFE7C}" dt="2024-04-08T14:29:01.799" v="132"/>
          <ac:spMkLst>
            <pc:docMk/>
            <pc:sldMk cId="0" sldId="284"/>
            <ac:spMk id="17" creationId="{684FE3BD-0B76-AAED-2786-CEC2989DF379}"/>
          </ac:spMkLst>
        </pc:spChg>
        <pc:spChg chg="add mod">
          <ac:chgData name="Sydney Fraser" userId="dbc7878a-556d-451f-8de0-923ac6582daf" providerId="ADAL" clId="{177FDED3-9E72-5446-AFC5-10FEDCFEFE7C}" dt="2024-04-08T14:29:01.799" v="132"/>
          <ac:spMkLst>
            <pc:docMk/>
            <pc:sldMk cId="0" sldId="284"/>
            <ac:spMk id="18" creationId="{2BEF0CC2-D1C4-80D9-7656-FE019F779C8D}"/>
          </ac:spMkLst>
        </pc:spChg>
        <pc:spChg chg="add mod">
          <ac:chgData name="Sydney Fraser" userId="dbc7878a-556d-451f-8de0-923ac6582daf" providerId="ADAL" clId="{177FDED3-9E72-5446-AFC5-10FEDCFEFE7C}" dt="2024-04-08T14:29:01.799" v="132"/>
          <ac:spMkLst>
            <pc:docMk/>
            <pc:sldMk cId="0" sldId="284"/>
            <ac:spMk id="19" creationId="{47B65F09-B365-D144-C72F-0BFF08139DF0}"/>
          </ac:spMkLst>
        </pc:spChg>
        <pc:spChg chg="add mod">
          <ac:chgData name="Sydney Fraser" userId="dbc7878a-556d-451f-8de0-923ac6582daf" providerId="ADAL" clId="{177FDED3-9E72-5446-AFC5-10FEDCFEFE7C}" dt="2024-04-08T14:29:01.799" v="132"/>
          <ac:spMkLst>
            <pc:docMk/>
            <pc:sldMk cId="0" sldId="284"/>
            <ac:spMk id="20" creationId="{9E5564F9-D8B8-A6E4-EC38-4DDAF70CFEF1}"/>
          </ac:spMkLst>
        </pc:spChg>
        <pc:spChg chg="add mod">
          <ac:chgData name="Sydney Fraser" userId="dbc7878a-556d-451f-8de0-923ac6582daf" providerId="ADAL" clId="{177FDED3-9E72-5446-AFC5-10FEDCFEFE7C}" dt="2024-04-08T14:29:01.799" v="132"/>
          <ac:spMkLst>
            <pc:docMk/>
            <pc:sldMk cId="0" sldId="284"/>
            <ac:spMk id="21" creationId="{874CBDAB-2F32-BA6D-7B1E-1E9185E423B3}"/>
          </ac:spMkLst>
        </pc:spChg>
        <pc:spChg chg="add mod">
          <ac:chgData name="Sydney Fraser" userId="dbc7878a-556d-451f-8de0-923ac6582daf" providerId="ADAL" clId="{177FDED3-9E72-5446-AFC5-10FEDCFEFE7C}" dt="2024-04-08T14:29:01.799" v="132"/>
          <ac:spMkLst>
            <pc:docMk/>
            <pc:sldMk cId="0" sldId="284"/>
            <ac:spMk id="22" creationId="{D28D4071-9DBD-6937-62BB-89860BD7DA0E}"/>
          </ac:spMkLst>
        </pc:spChg>
        <pc:spChg chg="add mod">
          <ac:chgData name="Sydney Fraser" userId="dbc7878a-556d-451f-8de0-923ac6582daf" providerId="ADAL" clId="{177FDED3-9E72-5446-AFC5-10FEDCFEFE7C}" dt="2024-04-08T14:29:01.799" v="132"/>
          <ac:spMkLst>
            <pc:docMk/>
            <pc:sldMk cId="0" sldId="284"/>
            <ac:spMk id="23" creationId="{9249088B-66FD-B554-E3F6-BB8564AEFCC9}"/>
          </ac:spMkLst>
        </pc:spChg>
        <pc:spChg chg="add mod">
          <ac:chgData name="Sydney Fraser" userId="dbc7878a-556d-451f-8de0-923ac6582daf" providerId="ADAL" clId="{177FDED3-9E72-5446-AFC5-10FEDCFEFE7C}" dt="2024-04-08T14:29:01.799" v="132"/>
          <ac:spMkLst>
            <pc:docMk/>
            <pc:sldMk cId="0" sldId="284"/>
            <ac:spMk id="24" creationId="{B24D06F2-7C3A-ECB7-B78C-72D29B3E49B3}"/>
          </ac:spMkLst>
        </pc:spChg>
        <pc:spChg chg="add mod">
          <ac:chgData name="Sydney Fraser" userId="dbc7878a-556d-451f-8de0-923ac6582daf" providerId="ADAL" clId="{177FDED3-9E72-5446-AFC5-10FEDCFEFE7C}" dt="2024-04-08T14:29:01.799" v="132"/>
          <ac:spMkLst>
            <pc:docMk/>
            <pc:sldMk cId="0" sldId="284"/>
            <ac:spMk id="25" creationId="{41E6E7E5-E930-5101-E28C-9EA46BAB43F1}"/>
          </ac:spMkLst>
        </pc:spChg>
        <pc:picChg chg="add mod">
          <ac:chgData name="Sydney Fraser" userId="dbc7878a-556d-451f-8de0-923ac6582daf" providerId="ADAL" clId="{177FDED3-9E72-5446-AFC5-10FEDCFEFE7C}" dt="2024-04-08T18:36:32.165" v="571"/>
          <ac:picMkLst>
            <pc:docMk/>
            <pc:sldMk cId="0" sldId="284"/>
            <ac:picMk id="6" creationId="{2EDC4DA0-A08E-CB2C-8EF5-9B601E422422}"/>
          </ac:picMkLst>
        </pc:picChg>
      </pc:sldChg>
      <pc:sldChg chg="addSp delSp modSp mod modTransition">
        <pc:chgData name="Sydney Fraser" userId="dbc7878a-556d-451f-8de0-923ac6582daf" providerId="ADAL" clId="{177FDED3-9E72-5446-AFC5-10FEDCFEFE7C}" dt="2024-04-08T18:02:34.243" v="232"/>
        <pc:sldMkLst>
          <pc:docMk/>
          <pc:sldMk cId="0" sldId="285"/>
        </pc:sldMkLst>
        <pc:spChg chg="del">
          <ac:chgData name="Sydney Fraser" userId="dbc7878a-556d-451f-8de0-923ac6582daf" providerId="ADAL" clId="{177FDED3-9E72-5446-AFC5-10FEDCFEFE7C}" dt="2024-04-08T14:29:12.360" v="133" actId="478"/>
          <ac:spMkLst>
            <pc:docMk/>
            <pc:sldMk cId="0" sldId="285"/>
            <ac:spMk id="6"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7"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8"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9"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0"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1"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2"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3"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4" creationId="{00000000-0000-0000-0000-000000000000}"/>
          </ac:spMkLst>
        </pc:spChg>
        <pc:spChg chg="del">
          <ac:chgData name="Sydney Fraser" userId="dbc7878a-556d-451f-8de0-923ac6582daf" providerId="ADAL" clId="{177FDED3-9E72-5446-AFC5-10FEDCFEFE7C}" dt="2024-04-08T14:29:12.360" v="133" actId="478"/>
          <ac:spMkLst>
            <pc:docMk/>
            <pc:sldMk cId="0" sldId="285"/>
            <ac:spMk id="15" creationId="{00000000-0000-0000-0000-000000000000}"/>
          </ac:spMkLst>
        </pc:spChg>
        <pc:spChg chg="add mod">
          <ac:chgData name="Sydney Fraser" userId="dbc7878a-556d-451f-8de0-923ac6582daf" providerId="ADAL" clId="{177FDED3-9E72-5446-AFC5-10FEDCFEFE7C}" dt="2024-04-08T14:29:12.566" v="134"/>
          <ac:spMkLst>
            <pc:docMk/>
            <pc:sldMk cId="0" sldId="285"/>
            <ac:spMk id="16" creationId="{D43F5A66-516D-5C32-3BD2-5D7E7C095E73}"/>
          </ac:spMkLst>
        </pc:spChg>
        <pc:spChg chg="add mod">
          <ac:chgData name="Sydney Fraser" userId="dbc7878a-556d-451f-8de0-923ac6582daf" providerId="ADAL" clId="{177FDED3-9E72-5446-AFC5-10FEDCFEFE7C}" dt="2024-04-08T14:29:12.566" v="134"/>
          <ac:spMkLst>
            <pc:docMk/>
            <pc:sldMk cId="0" sldId="285"/>
            <ac:spMk id="17" creationId="{8D5D355F-7507-507C-9F6D-1033A40C7BB9}"/>
          </ac:spMkLst>
        </pc:spChg>
        <pc:spChg chg="add mod">
          <ac:chgData name="Sydney Fraser" userId="dbc7878a-556d-451f-8de0-923ac6582daf" providerId="ADAL" clId="{177FDED3-9E72-5446-AFC5-10FEDCFEFE7C}" dt="2024-04-08T14:29:12.566" v="134"/>
          <ac:spMkLst>
            <pc:docMk/>
            <pc:sldMk cId="0" sldId="285"/>
            <ac:spMk id="18" creationId="{B72CC0D2-288E-AABB-24B9-AA3C96961D42}"/>
          </ac:spMkLst>
        </pc:spChg>
        <pc:spChg chg="add mod">
          <ac:chgData name="Sydney Fraser" userId="dbc7878a-556d-451f-8de0-923ac6582daf" providerId="ADAL" clId="{177FDED3-9E72-5446-AFC5-10FEDCFEFE7C}" dt="2024-04-08T14:29:12.566" v="134"/>
          <ac:spMkLst>
            <pc:docMk/>
            <pc:sldMk cId="0" sldId="285"/>
            <ac:spMk id="19" creationId="{F2FB037D-471F-387D-AAE9-8C17162F936B}"/>
          </ac:spMkLst>
        </pc:spChg>
        <pc:spChg chg="add mod">
          <ac:chgData name="Sydney Fraser" userId="dbc7878a-556d-451f-8de0-923ac6582daf" providerId="ADAL" clId="{177FDED3-9E72-5446-AFC5-10FEDCFEFE7C}" dt="2024-04-08T14:29:12.566" v="134"/>
          <ac:spMkLst>
            <pc:docMk/>
            <pc:sldMk cId="0" sldId="285"/>
            <ac:spMk id="20" creationId="{201360EA-2A03-41DF-F4C5-1B6FF66D9223}"/>
          </ac:spMkLst>
        </pc:spChg>
        <pc:spChg chg="add mod">
          <ac:chgData name="Sydney Fraser" userId="dbc7878a-556d-451f-8de0-923ac6582daf" providerId="ADAL" clId="{177FDED3-9E72-5446-AFC5-10FEDCFEFE7C}" dt="2024-04-08T14:29:12.566" v="134"/>
          <ac:spMkLst>
            <pc:docMk/>
            <pc:sldMk cId="0" sldId="285"/>
            <ac:spMk id="21" creationId="{7BF750D7-04CE-59B3-25D3-17D3CE33E238}"/>
          </ac:spMkLst>
        </pc:spChg>
        <pc:spChg chg="add mod">
          <ac:chgData name="Sydney Fraser" userId="dbc7878a-556d-451f-8de0-923ac6582daf" providerId="ADAL" clId="{177FDED3-9E72-5446-AFC5-10FEDCFEFE7C}" dt="2024-04-08T14:29:12.566" v="134"/>
          <ac:spMkLst>
            <pc:docMk/>
            <pc:sldMk cId="0" sldId="285"/>
            <ac:spMk id="22" creationId="{BBE5D0C8-C2BA-440C-5FC5-423B105D25AB}"/>
          </ac:spMkLst>
        </pc:spChg>
        <pc:spChg chg="add mod">
          <ac:chgData name="Sydney Fraser" userId="dbc7878a-556d-451f-8de0-923ac6582daf" providerId="ADAL" clId="{177FDED3-9E72-5446-AFC5-10FEDCFEFE7C}" dt="2024-04-08T14:29:12.566" v="134"/>
          <ac:spMkLst>
            <pc:docMk/>
            <pc:sldMk cId="0" sldId="285"/>
            <ac:spMk id="23" creationId="{74C2F3E4-5F20-131E-C695-F7CD1BCAC200}"/>
          </ac:spMkLst>
        </pc:spChg>
        <pc:spChg chg="add mod">
          <ac:chgData name="Sydney Fraser" userId="dbc7878a-556d-451f-8de0-923ac6582daf" providerId="ADAL" clId="{177FDED3-9E72-5446-AFC5-10FEDCFEFE7C}" dt="2024-04-08T14:29:12.566" v="134"/>
          <ac:spMkLst>
            <pc:docMk/>
            <pc:sldMk cId="0" sldId="285"/>
            <ac:spMk id="24" creationId="{2AD5BEDB-0D11-5B09-4B6A-9A523A3AB88B}"/>
          </ac:spMkLst>
        </pc:spChg>
        <pc:spChg chg="add mod">
          <ac:chgData name="Sydney Fraser" userId="dbc7878a-556d-451f-8de0-923ac6582daf" providerId="ADAL" clId="{177FDED3-9E72-5446-AFC5-10FEDCFEFE7C}" dt="2024-04-08T14:29:12.566" v="134"/>
          <ac:spMkLst>
            <pc:docMk/>
            <pc:sldMk cId="0" sldId="285"/>
            <ac:spMk id="25" creationId="{F1A88048-2703-4D00-2812-257259D83128}"/>
          </ac:spMkLst>
        </pc:spChg>
      </pc:sldChg>
      <pc:sldChg chg="addSp delSp modSp mod modTransition">
        <pc:chgData name="Sydney Fraser" userId="dbc7878a-556d-451f-8de0-923ac6582daf" providerId="ADAL" clId="{177FDED3-9E72-5446-AFC5-10FEDCFEFE7C}" dt="2024-04-08T18:36:34.656" v="572"/>
        <pc:sldMkLst>
          <pc:docMk/>
          <pc:sldMk cId="0" sldId="286"/>
        </pc:sldMkLst>
        <pc:spChg chg="del">
          <ac:chgData name="Sydney Fraser" userId="dbc7878a-556d-451f-8de0-923ac6582daf" providerId="ADAL" clId="{177FDED3-9E72-5446-AFC5-10FEDCFEFE7C}" dt="2024-04-08T14:29:23.484" v="135" actId="478"/>
          <ac:spMkLst>
            <pc:docMk/>
            <pc:sldMk cId="0" sldId="286"/>
            <ac:spMk id="6"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7"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8"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9"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0"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1"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2"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3"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4" creationId="{00000000-0000-0000-0000-000000000000}"/>
          </ac:spMkLst>
        </pc:spChg>
        <pc:spChg chg="del">
          <ac:chgData name="Sydney Fraser" userId="dbc7878a-556d-451f-8de0-923ac6582daf" providerId="ADAL" clId="{177FDED3-9E72-5446-AFC5-10FEDCFEFE7C}" dt="2024-04-08T14:29:23.484" v="135" actId="478"/>
          <ac:spMkLst>
            <pc:docMk/>
            <pc:sldMk cId="0" sldId="286"/>
            <ac:spMk id="15" creationId="{00000000-0000-0000-0000-000000000000}"/>
          </ac:spMkLst>
        </pc:spChg>
        <pc:spChg chg="add mod">
          <ac:chgData name="Sydney Fraser" userId="dbc7878a-556d-451f-8de0-923ac6582daf" providerId="ADAL" clId="{177FDED3-9E72-5446-AFC5-10FEDCFEFE7C}" dt="2024-04-08T14:29:23.743" v="136"/>
          <ac:spMkLst>
            <pc:docMk/>
            <pc:sldMk cId="0" sldId="286"/>
            <ac:spMk id="16" creationId="{D9D1459F-103F-C39A-064D-6056D3CC9E38}"/>
          </ac:spMkLst>
        </pc:spChg>
        <pc:spChg chg="add mod">
          <ac:chgData name="Sydney Fraser" userId="dbc7878a-556d-451f-8de0-923ac6582daf" providerId="ADAL" clId="{177FDED3-9E72-5446-AFC5-10FEDCFEFE7C}" dt="2024-04-08T14:29:23.743" v="136"/>
          <ac:spMkLst>
            <pc:docMk/>
            <pc:sldMk cId="0" sldId="286"/>
            <ac:spMk id="17" creationId="{A60A2DCE-DEA4-6C8A-2BA8-B83B2DD0EA1A}"/>
          </ac:spMkLst>
        </pc:spChg>
        <pc:spChg chg="add mod">
          <ac:chgData name="Sydney Fraser" userId="dbc7878a-556d-451f-8de0-923ac6582daf" providerId="ADAL" clId="{177FDED3-9E72-5446-AFC5-10FEDCFEFE7C}" dt="2024-04-08T14:29:23.743" v="136"/>
          <ac:spMkLst>
            <pc:docMk/>
            <pc:sldMk cId="0" sldId="286"/>
            <ac:spMk id="18" creationId="{2CCC8291-2FA0-09D7-EBEC-BB0B3803FF11}"/>
          </ac:spMkLst>
        </pc:spChg>
        <pc:spChg chg="add mod">
          <ac:chgData name="Sydney Fraser" userId="dbc7878a-556d-451f-8de0-923ac6582daf" providerId="ADAL" clId="{177FDED3-9E72-5446-AFC5-10FEDCFEFE7C}" dt="2024-04-08T14:29:23.743" v="136"/>
          <ac:spMkLst>
            <pc:docMk/>
            <pc:sldMk cId="0" sldId="286"/>
            <ac:spMk id="19" creationId="{3A656A9B-2DDE-7E60-E23D-54559B63E330}"/>
          </ac:spMkLst>
        </pc:spChg>
        <pc:spChg chg="add mod">
          <ac:chgData name="Sydney Fraser" userId="dbc7878a-556d-451f-8de0-923ac6582daf" providerId="ADAL" clId="{177FDED3-9E72-5446-AFC5-10FEDCFEFE7C}" dt="2024-04-08T14:29:23.743" v="136"/>
          <ac:spMkLst>
            <pc:docMk/>
            <pc:sldMk cId="0" sldId="286"/>
            <ac:spMk id="20" creationId="{2AE9DFCD-DA7C-0C72-CA37-B6670E1D1261}"/>
          </ac:spMkLst>
        </pc:spChg>
        <pc:spChg chg="add mod">
          <ac:chgData name="Sydney Fraser" userId="dbc7878a-556d-451f-8de0-923ac6582daf" providerId="ADAL" clId="{177FDED3-9E72-5446-AFC5-10FEDCFEFE7C}" dt="2024-04-08T14:29:23.743" v="136"/>
          <ac:spMkLst>
            <pc:docMk/>
            <pc:sldMk cId="0" sldId="286"/>
            <ac:spMk id="21" creationId="{3F3D2C2A-9DF3-AEDF-073C-8CF69A7EF93C}"/>
          </ac:spMkLst>
        </pc:spChg>
        <pc:spChg chg="add mod">
          <ac:chgData name="Sydney Fraser" userId="dbc7878a-556d-451f-8de0-923ac6582daf" providerId="ADAL" clId="{177FDED3-9E72-5446-AFC5-10FEDCFEFE7C}" dt="2024-04-08T14:29:23.743" v="136"/>
          <ac:spMkLst>
            <pc:docMk/>
            <pc:sldMk cId="0" sldId="286"/>
            <ac:spMk id="22" creationId="{7D0008F2-F481-09EB-0691-B1AF127AF428}"/>
          </ac:spMkLst>
        </pc:spChg>
        <pc:spChg chg="add mod">
          <ac:chgData name="Sydney Fraser" userId="dbc7878a-556d-451f-8de0-923ac6582daf" providerId="ADAL" clId="{177FDED3-9E72-5446-AFC5-10FEDCFEFE7C}" dt="2024-04-08T14:29:23.743" v="136"/>
          <ac:spMkLst>
            <pc:docMk/>
            <pc:sldMk cId="0" sldId="286"/>
            <ac:spMk id="23" creationId="{FE1169A1-470B-D3FD-D02D-11F28D492A95}"/>
          </ac:spMkLst>
        </pc:spChg>
        <pc:spChg chg="add mod">
          <ac:chgData name="Sydney Fraser" userId="dbc7878a-556d-451f-8de0-923ac6582daf" providerId="ADAL" clId="{177FDED3-9E72-5446-AFC5-10FEDCFEFE7C}" dt="2024-04-08T14:29:23.743" v="136"/>
          <ac:spMkLst>
            <pc:docMk/>
            <pc:sldMk cId="0" sldId="286"/>
            <ac:spMk id="24" creationId="{FFAF26D1-8A1F-7162-6C03-52AB8B9DCE96}"/>
          </ac:spMkLst>
        </pc:spChg>
        <pc:spChg chg="add mod">
          <ac:chgData name="Sydney Fraser" userId="dbc7878a-556d-451f-8de0-923ac6582daf" providerId="ADAL" clId="{177FDED3-9E72-5446-AFC5-10FEDCFEFE7C}" dt="2024-04-08T14:29:23.743" v="136"/>
          <ac:spMkLst>
            <pc:docMk/>
            <pc:sldMk cId="0" sldId="286"/>
            <ac:spMk id="25" creationId="{7675390D-8C09-A344-F9DA-7F065B1D2CEB}"/>
          </ac:spMkLst>
        </pc:spChg>
        <pc:picChg chg="add mod">
          <ac:chgData name="Sydney Fraser" userId="dbc7878a-556d-451f-8de0-923ac6582daf" providerId="ADAL" clId="{177FDED3-9E72-5446-AFC5-10FEDCFEFE7C}" dt="2024-04-08T18:36:34.656" v="572"/>
          <ac:picMkLst>
            <pc:docMk/>
            <pc:sldMk cId="0" sldId="286"/>
            <ac:picMk id="6" creationId="{C47A3728-0ECA-FDEF-022A-E4A5E7A2CBC8}"/>
          </ac:picMkLst>
        </pc:picChg>
      </pc:sldChg>
      <pc:sldChg chg="addSp delSp modSp mod modTransition">
        <pc:chgData name="Sydney Fraser" userId="dbc7878a-556d-451f-8de0-923ac6582daf" providerId="ADAL" clId="{177FDED3-9E72-5446-AFC5-10FEDCFEFE7C}" dt="2024-04-08T18:02:34.243" v="232"/>
        <pc:sldMkLst>
          <pc:docMk/>
          <pc:sldMk cId="0" sldId="287"/>
        </pc:sldMkLst>
        <pc:spChg chg="del">
          <ac:chgData name="Sydney Fraser" userId="dbc7878a-556d-451f-8de0-923ac6582daf" providerId="ADAL" clId="{177FDED3-9E72-5446-AFC5-10FEDCFEFE7C}" dt="2024-04-08T14:29:34.317" v="137" actId="478"/>
          <ac:spMkLst>
            <pc:docMk/>
            <pc:sldMk cId="0" sldId="287"/>
            <ac:spMk id="6"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7"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8"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9"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0"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1"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2"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3"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4" creationId="{00000000-0000-0000-0000-000000000000}"/>
          </ac:spMkLst>
        </pc:spChg>
        <pc:spChg chg="del">
          <ac:chgData name="Sydney Fraser" userId="dbc7878a-556d-451f-8de0-923ac6582daf" providerId="ADAL" clId="{177FDED3-9E72-5446-AFC5-10FEDCFEFE7C}" dt="2024-04-08T14:29:34.317" v="137" actId="478"/>
          <ac:spMkLst>
            <pc:docMk/>
            <pc:sldMk cId="0" sldId="287"/>
            <ac:spMk id="15" creationId="{00000000-0000-0000-0000-000000000000}"/>
          </ac:spMkLst>
        </pc:spChg>
        <pc:spChg chg="add mod">
          <ac:chgData name="Sydney Fraser" userId="dbc7878a-556d-451f-8de0-923ac6582daf" providerId="ADAL" clId="{177FDED3-9E72-5446-AFC5-10FEDCFEFE7C}" dt="2024-04-08T14:29:34.602" v="138"/>
          <ac:spMkLst>
            <pc:docMk/>
            <pc:sldMk cId="0" sldId="287"/>
            <ac:spMk id="16" creationId="{8D037F5E-815B-1BBF-7687-EFD1F74F13E3}"/>
          </ac:spMkLst>
        </pc:spChg>
        <pc:spChg chg="add mod">
          <ac:chgData name="Sydney Fraser" userId="dbc7878a-556d-451f-8de0-923ac6582daf" providerId="ADAL" clId="{177FDED3-9E72-5446-AFC5-10FEDCFEFE7C}" dt="2024-04-08T14:29:34.602" v="138"/>
          <ac:spMkLst>
            <pc:docMk/>
            <pc:sldMk cId="0" sldId="287"/>
            <ac:spMk id="17" creationId="{DCB7CE96-3F3F-BE60-62C1-2A328B31D49D}"/>
          </ac:spMkLst>
        </pc:spChg>
        <pc:spChg chg="add mod">
          <ac:chgData name="Sydney Fraser" userId="dbc7878a-556d-451f-8de0-923ac6582daf" providerId="ADAL" clId="{177FDED3-9E72-5446-AFC5-10FEDCFEFE7C}" dt="2024-04-08T14:29:34.602" v="138"/>
          <ac:spMkLst>
            <pc:docMk/>
            <pc:sldMk cId="0" sldId="287"/>
            <ac:spMk id="18" creationId="{43ED350A-2F88-F95C-26DF-E63A4D1BE781}"/>
          </ac:spMkLst>
        </pc:spChg>
        <pc:spChg chg="add mod">
          <ac:chgData name="Sydney Fraser" userId="dbc7878a-556d-451f-8de0-923ac6582daf" providerId="ADAL" clId="{177FDED3-9E72-5446-AFC5-10FEDCFEFE7C}" dt="2024-04-08T14:29:34.602" v="138"/>
          <ac:spMkLst>
            <pc:docMk/>
            <pc:sldMk cId="0" sldId="287"/>
            <ac:spMk id="19" creationId="{1EB36E81-9EEC-5817-7874-86BBCE0D1BD2}"/>
          </ac:spMkLst>
        </pc:spChg>
        <pc:spChg chg="add mod">
          <ac:chgData name="Sydney Fraser" userId="dbc7878a-556d-451f-8de0-923ac6582daf" providerId="ADAL" clId="{177FDED3-9E72-5446-AFC5-10FEDCFEFE7C}" dt="2024-04-08T14:29:34.602" v="138"/>
          <ac:spMkLst>
            <pc:docMk/>
            <pc:sldMk cId="0" sldId="287"/>
            <ac:spMk id="20" creationId="{665CD99C-DE2B-46E8-BB1B-687A99228F2E}"/>
          </ac:spMkLst>
        </pc:spChg>
        <pc:spChg chg="add mod">
          <ac:chgData name="Sydney Fraser" userId="dbc7878a-556d-451f-8de0-923ac6582daf" providerId="ADAL" clId="{177FDED3-9E72-5446-AFC5-10FEDCFEFE7C}" dt="2024-04-08T14:29:34.602" v="138"/>
          <ac:spMkLst>
            <pc:docMk/>
            <pc:sldMk cId="0" sldId="287"/>
            <ac:spMk id="21" creationId="{72E3BA11-B5CF-D074-D3AF-CB5F6CF35338}"/>
          </ac:spMkLst>
        </pc:spChg>
        <pc:spChg chg="add mod">
          <ac:chgData name="Sydney Fraser" userId="dbc7878a-556d-451f-8de0-923ac6582daf" providerId="ADAL" clId="{177FDED3-9E72-5446-AFC5-10FEDCFEFE7C}" dt="2024-04-08T14:29:34.602" v="138"/>
          <ac:spMkLst>
            <pc:docMk/>
            <pc:sldMk cId="0" sldId="287"/>
            <ac:spMk id="22" creationId="{9AF7CBEA-634F-8E1F-C342-C3B248F40E74}"/>
          </ac:spMkLst>
        </pc:spChg>
        <pc:spChg chg="add mod">
          <ac:chgData name="Sydney Fraser" userId="dbc7878a-556d-451f-8de0-923ac6582daf" providerId="ADAL" clId="{177FDED3-9E72-5446-AFC5-10FEDCFEFE7C}" dt="2024-04-08T14:29:34.602" v="138"/>
          <ac:spMkLst>
            <pc:docMk/>
            <pc:sldMk cId="0" sldId="287"/>
            <ac:spMk id="23" creationId="{65119387-55DF-4EEE-7CD8-8BE7EC852335}"/>
          </ac:spMkLst>
        </pc:spChg>
        <pc:spChg chg="add mod">
          <ac:chgData name="Sydney Fraser" userId="dbc7878a-556d-451f-8de0-923ac6582daf" providerId="ADAL" clId="{177FDED3-9E72-5446-AFC5-10FEDCFEFE7C}" dt="2024-04-08T14:29:34.602" v="138"/>
          <ac:spMkLst>
            <pc:docMk/>
            <pc:sldMk cId="0" sldId="287"/>
            <ac:spMk id="24" creationId="{43BF91F0-EDA7-FF31-0816-2A5F37233543}"/>
          </ac:spMkLst>
        </pc:spChg>
        <pc:spChg chg="add mod">
          <ac:chgData name="Sydney Fraser" userId="dbc7878a-556d-451f-8de0-923ac6582daf" providerId="ADAL" clId="{177FDED3-9E72-5446-AFC5-10FEDCFEFE7C}" dt="2024-04-08T14:29:34.602" v="138"/>
          <ac:spMkLst>
            <pc:docMk/>
            <pc:sldMk cId="0" sldId="287"/>
            <ac:spMk id="25" creationId="{8ABFB2B2-5900-7CD2-F361-6564BF7DDB32}"/>
          </ac:spMkLst>
        </pc:spChg>
      </pc:sldChg>
      <pc:sldChg chg="addSp delSp modSp mod modTransition">
        <pc:chgData name="Sydney Fraser" userId="dbc7878a-556d-451f-8de0-923ac6582daf" providerId="ADAL" clId="{177FDED3-9E72-5446-AFC5-10FEDCFEFE7C}" dt="2024-04-08T18:36:42.748" v="573"/>
        <pc:sldMkLst>
          <pc:docMk/>
          <pc:sldMk cId="0" sldId="288"/>
        </pc:sldMkLst>
        <pc:spChg chg="del">
          <ac:chgData name="Sydney Fraser" userId="dbc7878a-556d-451f-8de0-923ac6582daf" providerId="ADAL" clId="{177FDED3-9E72-5446-AFC5-10FEDCFEFE7C}" dt="2024-04-08T14:29:43.357" v="140" actId="478"/>
          <ac:spMkLst>
            <pc:docMk/>
            <pc:sldMk cId="0" sldId="288"/>
            <ac:spMk id="6"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7"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8"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9" creationId="{00000000-0000-0000-0000-000000000000}"/>
          </ac:spMkLst>
        </pc:spChg>
        <pc:spChg chg="del">
          <ac:chgData name="Sydney Fraser" userId="dbc7878a-556d-451f-8de0-923ac6582daf" providerId="ADAL" clId="{177FDED3-9E72-5446-AFC5-10FEDCFEFE7C}" dt="2024-04-08T14:29:43.357" v="140" actId="478"/>
          <ac:spMkLst>
            <pc:docMk/>
            <pc:sldMk cId="0" sldId="288"/>
            <ac:spMk id="10"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11" creationId="{00000000-0000-0000-0000-000000000000}"/>
          </ac:spMkLst>
        </pc:spChg>
        <pc:spChg chg="del">
          <ac:chgData name="Sydney Fraser" userId="dbc7878a-556d-451f-8de0-923ac6582daf" providerId="ADAL" clId="{177FDED3-9E72-5446-AFC5-10FEDCFEFE7C}" dt="2024-04-08T14:29:47.491" v="141" actId="478"/>
          <ac:spMkLst>
            <pc:docMk/>
            <pc:sldMk cId="0" sldId="288"/>
            <ac:spMk id="12" creationId="{00000000-0000-0000-0000-000000000000}"/>
          </ac:spMkLst>
        </pc:spChg>
        <pc:spChg chg="del">
          <ac:chgData name="Sydney Fraser" userId="dbc7878a-556d-451f-8de0-923ac6582daf" providerId="ADAL" clId="{177FDED3-9E72-5446-AFC5-10FEDCFEFE7C}" dt="2024-04-08T14:29:43.357" v="140" actId="478"/>
          <ac:spMkLst>
            <pc:docMk/>
            <pc:sldMk cId="0" sldId="288"/>
            <ac:spMk id="13" creationId="{00000000-0000-0000-0000-000000000000}"/>
          </ac:spMkLst>
        </pc:spChg>
        <pc:spChg chg="del">
          <ac:chgData name="Sydney Fraser" userId="dbc7878a-556d-451f-8de0-923ac6582daf" providerId="ADAL" clId="{177FDED3-9E72-5446-AFC5-10FEDCFEFE7C}" dt="2024-04-08T14:29:39.651" v="139" actId="478"/>
          <ac:spMkLst>
            <pc:docMk/>
            <pc:sldMk cId="0" sldId="288"/>
            <ac:spMk id="14" creationId="{00000000-0000-0000-0000-000000000000}"/>
          </ac:spMkLst>
        </pc:spChg>
        <pc:spChg chg="del">
          <ac:chgData name="Sydney Fraser" userId="dbc7878a-556d-451f-8de0-923ac6582daf" providerId="ADAL" clId="{177FDED3-9E72-5446-AFC5-10FEDCFEFE7C}" dt="2024-04-08T14:29:47.491" v="141" actId="478"/>
          <ac:spMkLst>
            <pc:docMk/>
            <pc:sldMk cId="0" sldId="288"/>
            <ac:spMk id="15" creationId="{00000000-0000-0000-0000-000000000000}"/>
          </ac:spMkLst>
        </pc:spChg>
        <pc:spChg chg="add mod">
          <ac:chgData name="Sydney Fraser" userId="dbc7878a-556d-451f-8de0-923ac6582daf" providerId="ADAL" clId="{177FDED3-9E72-5446-AFC5-10FEDCFEFE7C}" dt="2024-04-08T14:29:47.769" v="142"/>
          <ac:spMkLst>
            <pc:docMk/>
            <pc:sldMk cId="0" sldId="288"/>
            <ac:spMk id="16" creationId="{CA50D82F-4648-6800-9A76-6DCD7ACA209D}"/>
          </ac:spMkLst>
        </pc:spChg>
        <pc:spChg chg="add mod">
          <ac:chgData name="Sydney Fraser" userId="dbc7878a-556d-451f-8de0-923ac6582daf" providerId="ADAL" clId="{177FDED3-9E72-5446-AFC5-10FEDCFEFE7C}" dt="2024-04-08T14:29:47.769" v="142"/>
          <ac:spMkLst>
            <pc:docMk/>
            <pc:sldMk cId="0" sldId="288"/>
            <ac:spMk id="17" creationId="{421A7821-026A-B672-0D64-6DCB56B5685F}"/>
          </ac:spMkLst>
        </pc:spChg>
        <pc:spChg chg="add mod">
          <ac:chgData name="Sydney Fraser" userId="dbc7878a-556d-451f-8de0-923ac6582daf" providerId="ADAL" clId="{177FDED3-9E72-5446-AFC5-10FEDCFEFE7C}" dt="2024-04-08T14:29:47.769" v="142"/>
          <ac:spMkLst>
            <pc:docMk/>
            <pc:sldMk cId="0" sldId="288"/>
            <ac:spMk id="18" creationId="{5412E0E1-977B-3403-66B9-ED1451559B3B}"/>
          </ac:spMkLst>
        </pc:spChg>
        <pc:spChg chg="add mod">
          <ac:chgData name="Sydney Fraser" userId="dbc7878a-556d-451f-8de0-923ac6582daf" providerId="ADAL" clId="{177FDED3-9E72-5446-AFC5-10FEDCFEFE7C}" dt="2024-04-08T14:29:47.769" v="142"/>
          <ac:spMkLst>
            <pc:docMk/>
            <pc:sldMk cId="0" sldId="288"/>
            <ac:spMk id="19" creationId="{EDA2B978-B578-521E-2A7C-24FFBA767469}"/>
          </ac:spMkLst>
        </pc:spChg>
        <pc:spChg chg="add mod">
          <ac:chgData name="Sydney Fraser" userId="dbc7878a-556d-451f-8de0-923ac6582daf" providerId="ADAL" clId="{177FDED3-9E72-5446-AFC5-10FEDCFEFE7C}" dt="2024-04-08T14:29:47.769" v="142"/>
          <ac:spMkLst>
            <pc:docMk/>
            <pc:sldMk cId="0" sldId="288"/>
            <ac:spMk id="20" creationId="{9B34E32A-04E9-46C9-6150-E79B21676558}"/>
          </ac:spMkLst>
        </pc:spChg>
        <pc:spChg chg="add mod">
          <ac:chgData name="Sydney Fraser" userId="dbc7878a-556d-451f-8de0-923ac6582daf" providerId="ADAL" clId="{177FDED3-9E72-5446-AFC5-10FEDCFEFE7C}" dt="2024-04-08T14:29:47.769" v="142"/>
          <ac:spMkLst>
            <pc:docMk/>
            <pc:sldMk cId="0" sldId="288"/>
            <ac:spMk id="21" creationId="{E7D38432-F566-8F3D-9D6C-36FE26324926}"/>
          </ac:spMkLst>
        </pc:spChg>
        <pc:spChg chg="add mod">
          <ac:chgData name="Sydney Fraser" userId="dbc7878a-556d-451f-8de0-923ac6582daf" providerId="ADAL" clId="{177FDED3-9E72-5446-AFC5-10FEDCFEFE7C}" dt="2024-04-08T14:29:47.769" v="142"/>
          <ac:spMkLst>
            <pc:docMk/>
            <pc:sldMk cId="0" sldId="288"/>
            <ac:spMk id="22" creationId="{ACC85A00-DB7E-4121-4F9B-03D14471AAE1}"/>
          </ac:spMkLst>
        </pc:spChg>
        <pc:spChg chg="add mod">
          <ac:chgData name="Sydney Fraser" userId="dbc7878a-556d-451f-8de0-923ac6582daf" providerId="ADAL" clId="{177FDED3-9E72-5446-AFC5-10FEDCFEFE7C}" dt="2024-04-08T14:29:47.769" v="142"/>
          <ac:spMkLst>
            <pc:docMk/>
            <pc:sldMk cId="0" sldId="288"/>
            <ac:spMk id="23" creationId="{E3C9715A-BE20-A99C-F745-480DDBF6ED7E}"/>
          </ac:spMkLst>
        </pc:spChg>
        <pc:spChg chg="add mod">
          <ac:chgData name="Sydney Fraser" userId="dbc7878a-556d-451f-8de0-923ac6582daf" providerId="ADAL" clId="{177FDED3-9E72-5446-AFC5-10FEDCFEFE7C}" dt="2024-04-08T14:29:47.769" v="142"/>
          <ac:spMkLst>
            <pc:docMk/>
            <pc:sldMk cId="0" sldId="288"/>
            <ac:spMk id="24" creationId="{56BB1D04-54FC-490F-9A0B-BB311F12107C}"/>
          </ac:spMkLst>
        </pc:spChg>
        <pc:spChg chg="add mod">
          <ac:chgData name="Sydney Fraser" userId="dbc7878a-556d-451f-8de0-923ac6582daf" providerId="ADAL" clId="{177FDED3-9E72-5446-AFC5-10FEDCFEFE7C}" dt="2024-04-08T14:29:47.769" v="142"/>
          <ac:spMkLst>
            <pc:docMk/>
            <pc:sldMk cId="0" sldId="288"/>
            <ac:spMk id="25" creationId="{5AF4B56C-308C-ED73-D5B4-8DFE2E11F8C7}"/>
          </ac:spMkLst>
        </pc:spChg>
        <pc:picChg chg="add mod">
          <ac:chgData name="Sydney Fraser" userId="dbc7878a-556d-451f-8de0-923ac6582daf" providerId="ADAL" clId="{177FDED3-9E72-5446-AFC5-10FEDCFEFE7C}" dt="2024-04-08T18:36:42.748" v="573"/>
          <ac:picMkLst>
            <pc:docMk/>
            <pc:sldMk cId="0" sldId="288"/>
            <ac:picMk id="6" creationId="{6E2DD92A-998A-6070-8E40-35694F99E369}"/>
          </ac:picMkLst>
        </pc:picChg>
      </pc:sldChg>
      <pc:sldChg chg="addSp delSp modSp mod modTransition">
        <pc:chgData name="Sydney Fraser" userId="dbc7878a-556d-451f-8de0-923ac6582daf" providerId="ADAL" clId="{177FDED3-9E72-5446-AFC5-10FEDCFEFE7C}" dt="2024-04-08T18:02:34.243" v="232"/>
        <pc:sldMkLst>
          <pc:docMk/>
          <pc:sldMk cId="0" sldId="289"/>
        </pc:sldMkLst>
        <pc:spChg chg="del">
          <ac:chgData name="Sydney Fraser" userId="dbc7878a-556d-451f-8de0-923ac6582daf" providerId="ADAL" clId="{177FDED3-9E72-5446-AFC5-10FEDCFEFE7C}" dt="2024-04-08T14:29:55.687" v="144" actId="478"/>
          <ac:spMkLst>
            <pc:docMk/>
            <pc:sldMk cId="0" sldId="289"/>
            <ac:spMk id="6"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7"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8"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9" creationId="{00000000-0000-0000-0000-000000000000}"/>
          </ac:spMkLst>
        </pc:spChg>
        <pc:spChg chg="del">
          <ac:chgData name="Sydney Fraser" userId="dbc7878a-556d-451f-8de0-923ac6582daf" providerId="ADAL" clId="{177FDED3-9E72-5446-AFC5-10FEDCFEFE7C}" dt="2024-04-08T14:29:55.687" v="144" actId="478"/>
          <ac:spMkLst>
            <pc:docMk/>
            <pc:sldMk cId="0" sldId="289"/>
            <ac:spMk id="10"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11" creationId="{00000000-0000-0000-0000-000000000000}"/>
          </ac:spMkLst>
        </pc:spChg>
        <pc:spChg chg="del">
          <ac:chgData name="Sydney Fraser" userId="dbc7878a-556d-451f-8de0-923ac6582daf" providerId="ADAL" clId="{177FDED3-9E72-5446-AFC5-10FEDCFEFE7C}" dt="2024-04-08T14:29:57.869" v="145" actId="478"/>
          <ac:spMkLst>
            <pc:docMk/>
            <pc:sldMk cId="0" sldId="289"/>
            <ac:spMk id="12" creationId="{00000000-0000-0000-0000-000000000000}"/>
          </ac:spMkLst>
        </pc:spChg>
        <pc:spChg chg="del">
          <ac:chgData name="Sydney Fraser" userId="dbc7878a-556d-451f-8de0-923ac6582daf" providerId="ADAL" clId="{177FDED3-9E72-5446-AFC5-10FEDCFEFE7C}" dt="2024-04-08T14:29:55.687" v="144" actId="478"/>
          <ac:spMkLst>
            <pc:docMk/>
            <pc:sldMk cId="0" sldId="289"/>
            <ac:spMk id="13" creationId="{00000000-0000-0000-0000-000000000000}"/>
          </ac:spMkLst>
        </pc:spChg>
        <pc:spChg chg="del">
          <ac:chgData name="Sydney Fraser" userId="dbc7878a-556d-451f-8de0-923ac6582daf" providerId="ADAL" clId="{177FDED3-9E72-5446-AFC5-10FEDCFEFE7C}" dt="2024-04-08T14:29:52.559" v="143" actId="478"/>
          <ac:spMkLst>
            <pc:docMk/>
            <pc:sldMk cId="0" sldId="289"/>
            <ac:spMk id="14" creationId="{00000000-0000-0000-0000-000000000000}"/>
          </ac:spMkLst>
        </pc:spChg>
        <pc:spChg chg="del">
          <ac:chgData name="Sydney Fraser" userId="dbc7878a-556d-451f-8de0-923ac6582daf" providerId="ADAL" clId="{177FDED3-9E72-5446-AFC5-10FEDCFEFE7C}" dt="2024-04-08T14:29:57.869" v="145" actId="478"/>
          <ac:spMkLst>
            <pc:docMk/>
            <pc:sldMk cId="0" sldId="289"/>
            <ac:spMk id="15" creationId="{00000000-0000-0000-0000-000000000000}"/>
          </ac:spMkLst>
        </pc:spChg>
        <pc:spChg chg="add mod">
          <ac:chgData name="Sydney Fraser" userId="dbc7878a-556d-451f-8de0-923ac6582daf" providerId="ADAL" clId="{177FDED3-9E72-5446-AFC5-10FEDCFEFE7C}" dt="2024-04-08T14:30:02.155" v="146"/>
          <ac:spMkLst>
            <pc:docMk/>
            <pc:sldMk cId="0" sldId="289"/>
            <ac:spMk id="16" creationId="{D7A999A3-F8AF-9644-8FFF-06D18B3428E2}"/>
          </ac:spMkLst>
        </pc:spChg>
        <pc:spChg chg="add mod">
          <ac:chgData name="Sydney Fraser" userId="dbc7878a-556d-451f-8de0-923ac6582daf" providerId="ADAL" clId="{177FDED3-9E72-5446-AFC5-10FEDCFEFE7C}" dt="2024-04-08T14:30:02.155" v="146"/>
          <ac:spMkLst>
            <pc:docMk/>
            <pc:sldMk cId="0" sldId="289"/>
            <ac:spMk id="17" creationId="{9E85AA03-5F8C-A28D-C971-0256AC3EE9AE}"/>
          </ac:spMkLst>
        </pc:spChg>
        <pc:spChg chg="add mod">
          <ac:chgData name="Sydney Fraser" userId="dbc7878a-556d-451f-8de0-923ac6582daf" providerId="ADAL" clId="{177FDED3-9E72-5446-AFC5-10FEDCFEFE7C}" dt="2024-04-08T14:30:02.155" v="146"/>
          <ac:spMkLst>
            <pc:docMk/>
            <pc:sldMk cId="0" sldId="289"/>
            <ac:spMk id="18" creationId="{3F21355F-39B8-8C12-9CD5-653618E59072}"/>
          </ac:spMkLst>
        </pc:spChg>
        <pc:spChg chg="add mod">
          <ac:chgData name="Sydney Fraser" userId="dbc7878a-556d-451f-8de0-923ac6582daf" providerId="ADAL" clId="{177FDED3-9E72-5446-AFC5-10FEDCFEFE7C}" dt="2024-04-08T14:30:02.155" v="146"/>
          <ac:spMkLst>
            <pc:docMk/>
            <pc:sldMk cId="0" sldId="289"/>
            <ac:spMk id="19" creationId="{BDFD0392-5D43-764E-E60B-CE499E6CD683}"/>
          </ac:spMkLst>
        </pc:spChg>
        <pc:spChg chg="add mod">
          <ac:chgData name="Sydney Fraser" userId="dbc7878a-556d-451f-8de0-923ac6582daf" providerId="ADAL" clId="{177FDED3-9E72-5446-AFC5-10FEDCFEFE7C}" dt="2024-04-08T14:30:02.155" v="146"/>
          <ac:spMkLst>
            <pc:docMk/>
            <pc:sldMk cId="0" sldId="289"/>
            <ac:spMk id="20" creationId="{8CD78C12-F19C-CBEE-0B4C-DADB2B2F059C}"/>
          </ac:spMkLst>
        </pc:spChg>
        <pc:spChg chg="add mod">
          <ac:chgData name="Sydney Fraser" userId="dbc7878a-556d-451f-8de0-923ac6582daf" providerId="ADAL" clId="{177FDED3-9E72-5446-AFC5-10FEDCFEFE7C}" dt="2024-04-08T14:30:02.155" v="146"/>
          <ac:spMkLst>
            <pc:docMk/>
            <pc:sldMk cId="0" sldId="289"/>
            <ac:spMk id="21" creationId="{C077A4A2-83B3-407D-31AB-471E7D5DC140}"/>
          </ac:spMkLst>
        </pc:spChg>
        <pc:spChg chg="add mod">
          <ac:chgData name="Sydney Fraser" userId="dbc7878a-556d-451f-8de0-923ac6582daf" providerId="ADAL" clId="{177FDED3-9E72-5446-AFC5-10FEDCFEFE7C}" dt="2024-04-08T14:30:02.155" v="146"/>
          <ac:spMkLst>
            <pc:docMk/>
            <pc:sldMk cId="0" sldId="289"/>
            <ac:spMk id="22" creationId="{89CE7DFD-36E3-C15B-5CD2-20B28EBA8E4D}"/>
          </ac:spMkLst>
        </pc:spChg>
        <pc:spChg chg="add mod">
          <ac:chgData name="Sydney Fraser" userId="dbc7878a-556d-451f-8de0-923ac6582daf" providerId="ADAL" clId="{177FDED3-9E72-5446-AFC5-10FEDCFEFE7C}" dt="2024-04-08T14:30:02.155" v="146"/>
          <ac:spMkLst>
            <pc:docMk/>
            <pc:sldMk cId="0" sldId="289"/>
            <ac:spMk id="23" creationId="{8CA88530-4E2B-A813-C0E4-74503D8130E2}"/>
          </ac:spMkLst>
        </pc:spChg>
        <pc:spChg chg="add mod">
          <ac:chgData name="Sydney Fraser" userId="dbc7878a-556d-451f-8de0-923ac6582daf" providerId="ADAL" clId="{177FDED3-9E72-5446-AFC5-10FEDCFEFE7C}" dt="2024-04-08T14:30:02.155" v="146"/>
          <ac:spMkLst>
            <pc:docMk/>
            <pc:sldMk cId="0" sldId="289"/>
            <ac:spMk id="24" creationId="{FCAF4298-68AD-62E0-1D7E-0FEB812D9A91}"/>
          </ac:spMkLst>
        </pc:spChg>
        <pc:spChg chg="add del mod">
          <ac:chgData name="Sydney Fraser" userId="dbc7878a-556d-451f-8de0-923ac6582daf" providerId="ADAL" clId="{177FDED3-9E72-5446-AFC5-10FEDCFEFE7C}" dt="2024-04-08T14:30:07.476" v="147" actId="478"/>
          <ac:spMkLst>
            <pc:docMk/>
            <pc:sldMk cId="0" sldId="289"/>
            <ac:spMk id="25" creationId="{0029469D-EB66-86D6-A0E6-DBD615C22642}"/>
          </ac:spMkLst>
        </pc:spChg>
        <pc:spChg chg="add mod">
          <ac:chgData name="Sydney Fraser" userId="dbc7878a-556d-451f-8de0-923ac6582daf" providerId="ADAL" clId="{177FDED3-9E72-5446-AFC5-10FEDCFEFE7C}" dt="2024-04-08T14:30:12.120" v="149" actId="207"/>
          <ac:spMkLst>
            <pc:docMk/>
            <pc:sldMk cId="0" sldId="289"/>
            <ac:spMk id="26" creationId="{D1B7E45A-41CA-D08B-005B-C4425E453F63}"/>
          </ac:spMkLst>
        </pc:spChg>
      </pc:sldChg>
      <pc:sldChg chg="addSp delSp modSp mod modTransition">
        <pc:chgData name="Sydney Fraser" userId="dbc7878a-556d-451f-8de0-923ac6582daf" providerId="ADAL" clId="{177FDED3-9E72-5446-AFC5-10FEDCFEFE7C}" dt="2024-04-08T18:36:45.441" v="574"/>
        <pc:sldMkLst>
          <pc:docMk/>
          <pc:sldMk cId="0" sldId="290"/>
        </pc:sldMkLst>
        <pc:spChg chg="del">
          <ac:chgData name="Sydney Fraser" userId="dbc7878a-556d-451f-8de0-923ac6582daf" providerId="ADAL" clId="{177FDED3-9E72-5446-AFC5-10FEDCFEFE7C}" dt="2024-04-08T14:30:34.041" v="150" actId="478"/>
          <ac:spMkLst>
            <pc:docMk/>
            <pc:sldMk cId="0" sldId="290"/>
            <ac:spMk id="4"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5"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6"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7"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8"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9"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0"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1"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2" creationId="{00000000-0000-0000-0000-000000000000}"/>
          </ac:spMkLst>
        </pc:spChg>
        <pc:spChg chg="del">
          <ac:chgData name="Sydney Fraser" userId="dbc7878a-556d-451f-8de0-923ac6582daf" providerId="ADAL" clId="{177FDED3-9E72-5446-AFC5-10FEDCFEFE7C}" dt="2024-04-08T14:30:34.041" v="150" actId="478"/>
          <ac:spMkLst>
            <pc:docMk/>
            <pc:sldMk cId="0" sldId="290"/>
            <ac:spMk id="15" creationId="{00000000-0000-0000-0000-000000000000}"/>
          </ac:spMkLst>
        </pc:spChg>
        <pc:spChg chg="add mod">
          <ac:chgData name="Sydney Fraser" userId="dbc7878a-556d-451f-8de0-923ac6582daf" providerId="ADAL" clId="{177FDED3-9E72-5446-AFC5-10FEDCFEFE7C}" dt="2024-04-08T14:30:34.279" v="151"/>
          <ac:spMkLst>
            <pc:docMk/>
            <pc:sldMk cId="0" sldId="290"/>
            <ac:spMk id="16" creationId="{DCA7F213-B8C5-0FE6-1E73-BE733D679E2F}"/>
          </ac:spMkLst>
        </pc:spChg>
        <pc:spChg chg="add mod">
          <ac:chgData name="Sydney Fraser" userId="dbc7878a-556d-451f-8de0-923ac6582daf" providerId="ADAL" clId="{177FDED3-9E72-5446-AFC5-10FEDCFEFE7C}" dt="2024-04-08T14:30:34.279" v="151"/>
          <ac:spMkLst>
            <pc:docMk/>
            <pc:sldMk cId="0" sldId="290"/>
            <ac:spMk id="17" creationId="{D9C961A4-BB0A-8CAB-8B46-5B42376A504C}"/>
          </ac:spMkLst>
        </pc:spChg>
        <pc:spChg chg="add mod">
          <ac:chgData name="Sydney Fraser" userId="dbc7878a-556d-451f-8de0-923ac6582daf" providerId="ADAL" clId="{177FDED3-9E72-5446-AFC5-10FEDCFEFE7C}" dt="2024-04-08T14:30:34.279" v="151"/>
          <ac:spMkLst>
            <pc:docMk/>
            <pc:sldMk cId="0" sldId="290"/>
            <ac:spMk id="18" creationId="{FDC49B06-41F2-1936-2021-FA00F2DC8B8D}"/>
          </ac:spMkLst>
        </pc:spChg>
        <pc:spChg chg="add mod">
          <ac:chgData name="Sydney Fraser" userId="dbc7878a-556d-451f-8de0-923ac6582daf" providerId="ADAL" clId="{177FDED3-9E72-5446-AFC5-10FEDCFEFE7C}" dt="2024-04-08T14:30:34.279" v="151"/>
          <ac:spMkLst>
            <pc:docMk/>
            <pc:sldMk cId="0" sldId="290"/>
            <ac:spMk id="19" creationId="{959CAA8A-1662-A98D-4789-688762DD5DF8}"/>
          </ac:spMkLst>
        </pc:spChg>
        <pc:spChg chg="add mod">
          <ac:chgData name="Sydney Fraser" userId="dbc7878a-556d-451f-8de0-923ac6582daf" providerId="ADAL" clId="{177FDED3-9E72-5446-AFC5-10FEDCFEFE7C}" dt="2024-04-08T14:30:34.279" v="151"/>
          <ac:spMkLst>
            <pc:docMk/>
            <pc:sldMk cId="0" sldId="290"/>
            <ac:spMk id="20" creationId="{957D913A-45B9-A8DD-AE3F-75DEDF1F8F22}"/>
          </ac:spMkLst>
        </pc:spChg>
        <pc:spChg chg="add mod">
          <ac:chgData name="Sydney Fraser" userId="dbc7878a-556d-451f-8de0-923ac6582daf" providerId="ADAL" clId="{177FDED3-9E72-5446-AFC5-10FEDCFEFE7C}" dt="2024-04-08T14:30:34.279" v="151"/>
          <ac:spMkLst>
            <pc:docMk/>
            <pc:sldMk cId="0" sldId="290"/>
            <ac:spMk id="21" creationId="{3543C590-1488-B723-FE89-AA46EDAD4B4D}"/>
          </ac:spMkLst>
        </pc:spChg>
        <pc:spChg chg="add mod">
          <ac:chgData name="Sydney Fraser" userId="dbc7878a-556d-451f-8de0-923ac6582daf" providerId="ADAL" clId="{177FDED3-9E72-5446-AFC5-10FEDCFEFE7C}" dt="2024-04-08T14:30:34.279" v="151"/>
          <ac:spMkLst>
            <pc:docMk/>
            <pc:sldMk cId="0" sldId="290"/>
            <ac:spMk id="22" creationId="{52631B33-6342-9F33-E38D-F9C339F59391}"/>
          </ac:spMkLst>
        </pc:spChg>
        <pc:spChg chg="add mod">
          <ac:chgData name="Sydney Fraser" userId="dbc7878a-556d-451f-8de0-923ac6582daf" providerId="ADAL" clId="{177FDED3-9E72-5446-AFC5-10FEDCFEFE7C}" dt="2024-04-08T14:30:34.279" v="151"/>
          <ac:spMkLst>
            <pc:docMk/>
            <pc:sldMk cId="0" sldId="290"/>
            <ac:spMk id="23" creationId="{58E903B9-1A38-274B-0367-1E9E3AB2C34B}"/>
          </ac:spMkLst>
        </pc:spChg>
        <pc:spChg chg="add mod">
          <ac:chgData name="Sydney Fraser" userId="dbc7878a-556d-451f-8de0-923ac6582daf" providerId="ADAL" clId="{177FDED3-9E72-5446-AFC5-10FEDCFEFE7C}" dt="2024-04-08T14:30:34.279" v="151"/>
          <ac:spMkLst>
            <pc:docMk/>
            <pc:sldMk cId="0" sldId="290"/>
            <ac:spMk id="24" creationId="{97CAC930-5CE5-334A-124E-9CED7477C985}"/>
          </ac:spMkLst>
        </pc:spChg>
        <pc:spChg chg="add mod">
          <ac:chgData name="Sydney Fraser" userId="dbc7878a-556d-451f-8de0-923ac6582daf" providerId="ADAL" clId="{177FDED3-9E72-5446-AFC5-10FEDCFEFE7C}" dt="2024-04-08T14:30:34.279" v="151"/>
          <ac:spMkLst>
            <pc:docMk/>
            <pc:sldMk cId="0" sldId="290"/>
            <ac:spMk id="25" creationId="{0C0F51F8-C695-1844-415A-327FEF5051AC}"/>
          </ac:spMkLst>
        </pc:spChg>
        <pc:picChg chg="add mod">
          <ac:chgData name="Sydney Fraser" userId="dbc7878a-556d-451f-8de0-923ac6582daf" providerId="ADAL" clId="{177FDED3-9E72-5446-AFC5-10FEDCFEFE7C}" dt="2024-04-08T18:36:45.441" v="574"/>
          <ac:picMkLst>
            <pc:docMk/>
            <pc:sldMk cId="0" sldId="290"/>
            <ac:picMk id="4" creationId="{139CEDD8-0B16-3BE7-5A9E-257B821D0B76}"/>
          </ac:picMkLst>
        </pc:picChg>
      </pc:sldChg>
      <pc:sldChg chg="modSp mod modTransition">
        <pc:chgData name="Sydney Fraser" userId="dbc7878a-556d-451f-8de0-923ac6582daf" providerId="ADAL" clId="{177FDED3-9E72-5446-AFC5-10FEDCFEFE7C}" dt="2024-04-08T18:02:34.243" v="232"/>
        <pc:sldMkLst>
          <pc:docMk/>
          <pc:sldMk cId="0" sldId="291"/>
        </pc:sldMkLst>
        <pc:spChg chg="mod">
          <ac:chgData name="Sydney Fraser" userId="dbc7878a-556d-451f-8de0-923ac6582daf" providerId="ADAL" clId="{177FDED3-9E72-5446-AFC5-10FEDCFEFE7C}" dt="2024-04-08T14:31:12.577" v="158" actId="207"/>
          <ac:spMkLst>
            <pc:docMk/>
            <pc:sldMk cId="0" sldId="291"/>
            <ac:spMk id="4"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7"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8"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9"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0"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1"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2"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3"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4"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5" creationId="{00000000-0000-0000-0000-000000000000}"/>
          </ac:spMkLst>
        </pc:spChg>
        <pc:spChg chg="mod">
          <ac:chgData name="Sydney Fraser" userId="dbc7878a-556d-451f-8de0-923ac6582daf" providerId="ADAL" clId="{177FDED3-9E72-5446-AFC5-10FEDCFEFE7C}" dt="2024-04-08T14:30:46.560" v="152" actId="207"/>
          <ac:spMkLst>
            <pc:docMk/>
            <pc:sldMk cId="0" sldId="291"/>
            <ac:spMk id="16" creationId="{00000000-0000-0000-0000-000000000000}"/>
          </ac:spMkLst>
        </pc:spChg>
      </pc:sldChg>
      <pc:sldChg chg="addSp delSp modSp mod modTransition">
        <pc:chgData name="Sydney Fraser" userId="dbc7878a-556d-451f-8de0-923ac6582daf" providerId="ADAL" clId="{177FDED3-9E72-5446-AFC5-10FEDCFEFE7C}" dt="2024-04-08T18:36:47.821" v="575"/>
        <pc:sldMkLst>
          <pc:docMk/>
          <pc:sldMk cId="0" sldId="292"/>
        </pc:sldMkLst>
        <pc:spChg chg="del">
          <ac:chgData name="Sydney Fraser" userId="dbc7878a-556d-451f-8de0-923ac6582daf" providerId="ADAL" clId="{177FDED3-9E72-5446-AFC5-10FEDCFEFE7C}" dt="2024-04-08T14:31:00.814" v="155" actId="478"/>
          <ac:spMkLst>
            <pc:docMk/>
            <pc:sldMk cId="0" sldId="292"/>
            <ac:spMk id="6"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7"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8"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9" creationId="{00000000-0000-0000-0000-000000000000}"/>
          </ac:spMkLst>
        </pc:spChg>
        <pc:spChg chg="del">
          <ac:chgData name="Sydney Fraser" userId="dbc7878a-556d-451f-8de0-923ac6582daf" providerId="ADAL" clId="{177FDED3-9E72-5446-AFC5-10FEDCFEFE7C}" dt="2024-04-08T14:31:00.814" v="155" actId="478"/>
          <ac:spMkLst>
            <pc:docMk/>
            <pc:sldMk cId="0" sldId="292"/>
            <ac:spMk id="10" creationId="{00000000-0000-0000-0000-000000000000}"/>
          </ac:spMkLst>
        </pc:spChg>
        <pc:spChg chg="del">
          <ac:chgData name="Sydney Fraser" userId="dbc7878a-556d-451f-8de0-923ac6582daf" providerId="ADAL" clId="{177FDED3-9E72-5446-AFC5-10FEDCFEFE7C}" dt="2024-04-08T14:30:53.909" v="153" actId="478"/>
          <ac:spMkLst>
            <pc:docMk/>
            <pc:sldMk cId="0" sldId="292"/>
            <ac:spMk id="11" creationId="{00000000-0000-0000-0000-000000000000}"/>
          </ac:spMkLst>
        </pc:spChg>
        <pc:spChg chg="del">
          <ac:chgData name="Sydney Fraser" userId="dbc7878a-556d-451f-8de0-923ac6582daf" providerId="ADAL" clId="{177FDED3-9E72-5446-AFC5-10FEDCFEFE7C}" dt="2024-04-08T14:30:57.677" v="154" actId="478"/>
          <ac:spMkLst>
            <pc:docMk/>
            <pc:sldMk cId="0" sldId="292"/>
            <ac:spMk id="12" creationId="{00000000-0000-0000-0000-000000000000}"/>
          </ac:spMkLst>
        </pc:spChg>
        <pc:spChg chg="del">
          <ac:chgData name="Sydney Fraser" userId="dbc7878a-556d-451f-8de0-923ac6582daf" providerId="ADAL" clId="{177FDED3-9E72-5446-AFC5-10FEDCFEFE7C}" dt="2024-04-08T14:31:00.814" v="155" actId="478"/>
          <ac:spMkLst>
            <pc:docMk/>
            <pc:sldMk cId="0" sldId="292"/>
            <ac:spMk id="13" creationId="{00000000-0000-0000-0000-000000000000}"/>
          </ac:spMkLst>
        </pc:spChg>
        <pc:spChg chg="del">
          <ac:chgData name="Sydney Fraser" userId="dbc7878a-556d-451f-8de0-923ac6582daf" providerId="ADAL" clId="{177FDED3-9E72-5446-AFC5-10FEDCFEFE7C}" dt="2024-04-08T14:30:57.677" v="154" actId="478"/>
          <ac:spMkLst>
            <pc:docMk/>
            <pc:sldMk cId="0" sldId="292"/>
            <ac:spMk id="14" creationId="{00000000-0000-0000-0000-000000000000}"/>
          </ac:spMkLst>
        </pc:spChg>
        <pc:spChg chg="mod">
          <ac:chgData name="Sydney Fraser" userId="dbc7878a-556d-451f-8de0-923ac6582daf" providerId="ADAL" clId="{177FDED3-9E72-5446-AFC5-10FEDCFEFE7C}" dt="2024-04-08T14:31:03.977" v="157" actId="207"/>
          <ac:spMkLst>
            <pc:docMk/>
            <pc:sldMk cId="0" sldId="292"/>
            <ac:spMk id="15" creationId="{00000000-0000-0000-0000-000000000000}"/>
          </ac:spMkLst>
        </pc:spChg>
        <pc:spChg chg="del">
          <ac:chgData name="Sydney Fraser" userId="dbc7878a-556d-451f-8de0-923ac6582daf" providerId="ADAL" clId="{177FDED3-9E72-5446-AFC5-10FEDCFEFE7C}" dt="2024-04-08T14:30:57.677" v="154" actId="478"/>
          <ac:spMkLst>
            <pc:docMk/>
            <pc:sldMk cId="0" sldId="292"/>
            <ac:spMk id="16" creationId="{00000000-0000-0000-0000-000000000000}"/>
          </ac:spMkLst>
        </pc:spChg>
        <pc:spChg chg="add mod">
          <ac:chgData name="Sydney Fraser" userId="dbc7878a-556d-451f-8de0-923ac6582daf" providerId="ADAL" clId="{177FDED3-9E72-5446-AFC5-10FEDCFEFE7C}" dt="2024-04-08T14:31:01.223" v="156"/>
          <ac:spMkLst>
            <pc:docMk/>
            <pc:sldMk cId="0" sldId="292"/>
            <ac:spMk id="17" creationId="{67F5E943-2902-1E7E-82D7-4B7AD9650F78}"/>
          </ac:spMkLst>
        </pc:spChg>
        <pc:spChg chg="add mod">
          <ac:chgData name="Sydney Fraser" userId="dbc7878a-556d-451f-8de0-923ac6582daf" providerId="ADAL" clId="{177FDED3-9E72-5446-AFC5-10FEDCFEFE7C}" dt="2024-04-08T14:31:01.223" v="156"/>
          <ac:spMkLst>
            <pc:docMk/>
            <pc:sldMk cId="0" sldId="292"/>
            <ac:spMk id="18" creationId="{C69B8432-ED79-B4DE-EF9C-51535CB3AD1A}"/>
          </ac:spMkLst>
        </pc:spChg>
        <pc:spChg chg="add mod">
          <ac:chgData name="Sydney Fraser" userId="dbc7878a-556d-451f-8de0-923ac6582daf" providerId="ADAL" clId="{177FDED3-9E72-5446-AFC5-10FEDCFEFE7C}" dt="2024-04-08T14:31:01.223" v="156"/>
          <ac:spMkLst>
            <pc:docMk/>
            <pc:sldMk cId="0" sldId="292"/>
            <ac:spMk id="19" creationId="{79420693-19AF-934B-0BEE-622ED9FA7A07}"/>
          </ac:spMkLst>
        </pc:spChg>
        <pc:spChg chg="add mod">
          <ac:chgData name="Sydney Fraser" userId="dbc7878a-556d-451f-8de0-923ac6582daf" providerId="ADAL" clId="{177FDED3-9E72-5446-AFC5-10FEDCFEFE7C}" dt="2024-04-08T14:31:01.223" v="156"/>
          <ac:spMkLst>
            <pc:docMk/>
            <pc:sldMk cId="0" sldId="292"/>
            <ac:spMk id="20" creationId="{51F67284-D8AF-5B98-7C7B-9D30A7985C52}"/>
          </ac:spMkLst>
        </pc:spChg>
        <pc:spChg chg="add mod">
          <ac:chgData name="Sydney Fraser" userId="dbc7878a-556d-451f-8de0-923ac6582daf" providerId="ADAL" clId="{177FDED3-9E72-5446-AFC5-10FEDCFEFE7C}" dt="2024-04-08T14:31:01.223" v="156"/>
          <ac:spMkLst>
            <pc:docMk/>
            <pc:sldMk cId="0" sldId="292"/>
            <ac:spMk id="21" creationId="{1C8067B8-0366-6D0E-6E86-7CF7353F78C6}"/>
          </ac:spMkLst>
        </pc:spChg>
        <pc:spChg chg="add mod">
          <ac:chgData name="Sydney Fraser" userId="dbc7878a-556d-451f-8de0-923ac6582daf" providerId="ADAL" clId="{177FDED3-9E72-5446-AFC5-10FEDCFEFE7C}" dt="2024-04-08T14:31:01.223" v="156"/>
          <ac:spMkLst>
            <pc:docMk/>
            <pc:sldMk cId="0" sldId="292"/>
            <ac:spMk id="22" creationId="{48489CC1-9C4B-AEB4-A2BB-35E63528510C}"/>
          </ac:spMkLst>
        </pc:spChg>
        <pc:spChg chg="add mod">
          <ac:chgData name="Sydney Fraser" userId="dbc7878a-556d-451f-8de0-923ac6582daf" providerId="ADAL" clId="{177FDED3-9E72-5446-AFC5-10FEDCFEFE7C}" dt="2024-04-08T14:31:01.223" v="156"/>
          <ac:spMkLst>
            <pc:docMk/>
            <pc:sldMk cId="0" sldId="292"/>
            <ac:spMk id="23" creationId="{6FD97B9B-3657-199A-600C-006D82D028F2}"/>
          </ac:spMkLst>
        </pc:spChg>
        <pc:spChg chg="add mod">
          <ac:chgData name="Sydney Fraser" userId="dbc7878a-556d-451f-8de0-923ac6582daf" providerId="ADAL" clId="{177FDED3-9E72-5446-AFC5-10FEDCFEFE7C}" dt="2024-04-08T14:31:01.223" v="156"/>
          <ac:spMkLst>
            <pc:docMk/>
            <pc:sldMk cId="0" sldId="292"/>
            <ac:spMk id="24" creationId="{4A6A7388-AC64-3094-3D71-2AD07832B53E}"/>
          </ac:spMkLst>
        </pc:spChg>
        <pc:spChg chg="add mod">
          <ac:chgData name="Sydney Fraser" userId="dbc7878a-556d-451f-8de0-923ac6582daf" providerId="ADAL" clId="{177FDED3-9E72-5446-AFC5-10FEDCFEFE7C}" dt="2024-04-08T14:31:01.223" v="156"/>
          <ac:spMkLst>
            <pc:docMk/>
            <pc:sldMk cId="0" sldId="292"/>
            <ac:spMk id="25" creationId="{7DCB51E7-DC74-B1FA-71AB-3888BB318876}"/>
          </ac:spMkLst>
        </pc:spChg>
        <pc:spChg chg="add mod">
          <ac:chgData name="Sydney Fraser" userId="dbc7878a-556d-451f-8de0-923ac6582daf" providerId="ADAL" clId="{177FDED3-9E72-5446-AFC5-10FEDCFEFE7C}" dt="2024-04-08T14:31:01.223" v="156"/>
          <ac:spMkLst>
            <pc:docMk/>
            <pc:sldMk cId="0" sldId="292"/>
            <ac:spMk id="26" creationId="{B6D75FC7-813B-EC4B-8C23-F194FAC70764}"/>
          </ac:spMkLst>
        </pc:spChg>
        <pc:picChg chg="add mod">
          <ac:chgData name="Sydney Fraser" userId="dbc7878a-556d-451f-8de0-923ac6582daf" providerId="ADAL" clId="{177FDED3-9E72-5446-AFC5-10FEDCFEFE7C}" dt="2024-04-08T18:36:47.821" v="575"/>
          <ac:picMkLst>
            <pc:docMk/>
            <pc:sldMk cId="0" sldId="292"/>
            <ac:picMk id="6" creationId="{DD7172B1-850C-7B60-52A0-2C36895EC834}"/>
          </ac:picMkLst>
        </pc:picChg>
      </pc:sldChg>
      <pc:sldChg chg="addSp delSp modSp mod modTransition">
        <pc:chgData name="Sydney Fraser" userId="dbc7878a-556d-451f-8de0-923ac6582daf" providerId="ADAL" clId="{177FDED3-9E72-5446-AFC5-10FEDCFEFE7C}" dt="2024-04-08T18:02:34.243" v="232"/>
        <pc:sldMkLst>
          <pc:docMk/>
          <pc:sldMk cId="0" sldId="293"/>
        </pc:sldMkLst>
        <pc:spChg chg="del">
          <ac:chgData name="Sydney Fraser" userId="dbc7878a-556d-451f-8de0-923ac6582daf" providerId="ADAL" clId="{177FDED3-9E72-5446-AFC5-10FEDCFEFE7C}" dt="2024-04-08T14:31:24.982" v="160" actId="478"/>
          <ac:spMkLst>
            <pc:docMk/>
            <pc:sldMk cId="0" sldId="293"/>
            <ac:spMk id="6"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7"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8"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9" creationId="{00000000-0000-0000-0000-000000000000}"/>
          </ac:spMkLst>
        </pc:spChg>
        <pc:spChg chg="del">
          <ac:chgData name="Sydney Fraser" userId="dbc7878a-556d-451f-8de0-923ac6582daf" providerId="ADAL" clId="{177FDED3-9E72-5446-AFC5-10FEDCFEFE7C}" dt="2024-04-08T14:31:24.982" v="160" actId="478"/>
          <ac:spMkLst>
            <pc:docMk/>
            <pc:sldMk cId="0" sldId="293"/>
            <ac:spMk id="10"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11" creationId="{00000000-0000-0000-0000-000000000000}"/>
          </ac:spMkLst>
        </pc:spChg>
        <pc:spChg chg="del">
          <ac:chgData name="Sydney Fraser" userId="dbc7878a-556d-451f-8de0-923ac6582daf" providerId="ADAL" clId="{177FDED3-9E72-5446-AFC5-10FEDCFEFE7C}" dt="2024-04-08T14:31:27.447" v="161" actId="478"/>
          <ac:spMkLst>
            <pc:docMk/>
            <pc:sldMk cId="0" sldId="293"/>
            <ac:spMk id="12" creationId="{00000000-0000-0000-0000-000000000000}"/>
          </ac:spMkLst>
        </pc:spChg>
        <pc:spChg chg="del">
          <ac:chgData name="Sydney Fraser" userId="dbc7878a-556d-451f-8de0-923ac6582daf" providerId="ADAL" clId="{177FDED3-9E72-5446-AFC5-10FEDCFEFE7C}" dt="2024-04-08T14:31:24.982" v="160" actId="478"/>
          <ac:spMkLst>
            <pc:docMk/>
            <pc:sldMk cId="0" sldId="293"/>
            <ac:spMk id="13" creationId="{00000000-0000-0000-0000-000000000000}"/>
          </ac:spMkLst>
        </pc:spChg>
        <pc:spChg chg="del">
          <ac:chgData name="Sydney Fraser" userId="dbc7878a-556d-451f-8de0-923ac6582daf" providerId="ADAL" clId="{177FDED3-9E72-5446-AFC5-10FEDCFEFE7C}" dt="2024-04-08T14:31:21.598" v="159" actId="478"/>
          <ac:spMkLst>
            <pc:docMk/>
            <pc:sldMk cId="0" sldId="293"/>
            <ac:spMk id="14" creationId="{00000000-0000-0000-0000-000000000000}"/>
          </ac:spMkLst>
        </pc:spChg>
        <pc:spChg chg="del">
          <ac:chgData name="Sydney Fraser" userId="dbc7878a-556d-451f-8de0-923ac6582daf" providerId="ADAL" clId="{177FDED3-9E72-5446-AFC5-10FEDCFEFE7C}" dt="2024-04-08T14:31:27.447" v="161" actId="478"/>
          <ac:spMkLst>
            <pc:docMk/>
            <pc:sldMk cId="0" sldId="293"/>
            <ac:spMk id="15" creationId="{00000000-0000-0000-0000-000000000000}"/>
          </ac:spMkLst>
        </pc:spChg>
        <pc:spChg chg="add mod">
          <ac:chgData name="Sydney Fraser" userId="dbc7878a-556d-451f-8de0-923ac6582daf" providerId="ADAL" clId="{177FDED3-9E72-5446-AFC5-10FEDCFEFE7C}" dt="2024-04-08T14:31:27.985" v="162"/>
          <ac:spMkLst>
            <pc:docMk/>
            <pc:sldMk cId="0" sldId="293"/>
            <ac:spMk id="16" creationId="{AF406DC9-E0C8-72D2-4A92-EA8F2B4D243E}"/>
          </ac:spMkLst>
        </pc:spChg>
        <pc:spChg chg="add mod">
          <ac:chgData name="Sydney Fraser" userId="dbc7878a-556d-451f-8de0-923ac6582daf" providerId="ADAL" clId="{177FDED3-9E72-5446-AFC5-10FEDCFEFE7C}" dt="2024-04-08T14:31:27.985" v="162"/>
          <ac:spMkLst>
            <pc:docMk/>
            <pc:sldMk cId="0" sldId="293"/>
            <ac:spMk id="17" creationId="{FCB9BF87-7008-BC86-155B-9D1FD329C595}"/>
          </ac:spMkLst>
        </pc:spChg>
        <pc:spChg chg="add mod">
          <ac:chgData name="Sydney Fraser" userId="dbc7878a-556d-451f-8de0-923ac6582daf" providerId="ADAL" clId="{177FDED3-9E72-5446-AFC5-10FEDCFEFE7C}" dt="2024-04-08T14:31:27.985" v="162"/>
          <ac:spMkLst>
            <pc:docMk/>
            <pc:sldMk cId="0" sldId="293"/>
            <ac:spMk id="18" creationId="{2159DF9E-727B-1338-2484-D92FDD90B66F}"/>
          </ac:spMkLst>
        </pc:spChg>
        <pc:spChg chg="add mod">
          <ac:chgData name="Sydney Fraser" userId="dbc7878a-556d-451f-8de0-923ac6582daf" providerId="ADAL" clId="{177FDED3-9E72-5446-AFC5-10FEDCFEFE7C}" dt="2024-04-08T14:31:27.985" v="162"/>
          <ac:spMkLst>
            <pc:docMk/>
            <pc:sldMk cId="0" sldId="293"/>
            <ac:spMk id="19" creationId="{D7B3C9FF-A18C-9AB7-4788-6424C4A3507E}"/>
          </ac:spMkLst>
        </pc:spChg>
        <pc:spChg chg="add mod">
          <ac:chgData name="Sydney Fraser" userId="dbc7878a-556d-451f-8de0-923ac6582daf" providerId="ADAL" clId="{177FDED3-9E72-5446-AFC5-10FEDCFEFE7C}" dt="2024-04-08T14:31:27.985" v="162"/>
          <ac:spMkLst>
            <pc:docMk/>
            <pc:sldMk cId="0" sldId="293"/>
            <ac:spMk id="20" creationId="{67C1DD3A-DFBA-29F0-B865-E28F7D046357}"/>
          </ac:spMkLst>
        </pc:spChg>
        <pc:spChg chg="add mod">
          <ac:chgData name="Sydney Fraser" userId="dbc7878a-556d-451f-8de0-923ac6582daf" providerId="ADAL" clId="{177FDED3-9E72-5446-AFC5-10FEDCFEFE7C}" dt="2024-04-08T14:31:27.985" v="162"/>
          <ac:spMkLst>
            <pc:docMk/>
            <pc:sldMk cId="0" sldId="293"/>
            <ac:spMk id="21" creationId="{45EF8F02-F243-6D5F-EDF8-56C37AB9D2C7}"/>
          </ac:spMkLst>
        </pc:spChg>
        <pc:spChg chg="add mod">
          <ac:chgData name="Sydney Fraser" userId="dbc7878a-556d-451f-8de0-923ac6582daf" providerId="ADAL" clId="{177FDED3-9E72-5446-AFC5-10FEDCFEFE7C}" dt="2024-04-08T14:31:27.985" v="162"/>
          <ac:spMkLst>
            <pc:docMk/>
            <pc:sldMk cId="0" sldId="293"/>
            <ac:spMk id="22" creationId="{B7C988FF-515A-427F-37CD-AEDB7C5756F2}"/>
          </ac:spMkLst>
        </pc:spChg>
        <pc:spChg chg="add mod">
          <ac:chgData name="Sydney Fraser" userId="dbc7878a-556d-451f-8de0-923ac6582daf" providerId="ADAL" clId="{177FDED3-9E72-5446-AFC5-10FEDCFEFE7C}" dt="2024-04-08T14:31:27.985" v="162"/>
          <ac:spMkLst>
            <pc:docMk/>
            <pc:sldMk cId="0" sldId="293"/>
            <ac:spMk id="23" creationId="{3909B3C7-FEA0-C42F-E4C7-AE7E1359BB34}"/>
          </ac:spMkLst>
        </pc:spChg>
        <pc:spChg chg="add mod">
          <ac:chgData name="Sydney Fraser" userId="dbc7878a-556d-451f-8de0-923ac6582daf" providerId="ADAL" clId="{177FDED3-9E72-5446-AFC5-10FEDCFEFE7C}" dt="2024-04-08T14:31:27.985" v="162"/>
          <ac:spMkLst>
            <pc:docMk/>
            <pc:sldMk cId="0" sldId="293"/>
            <ac:spMk id="24" creationId="{AA6ED1FF-0AF8-5596-1B0D-7B03781006E7}"/>
          </ac:spMkLst>
        </pc:spChg>
        <pc:spChg chg="add mod">
          <ac:chgData name="Sydney Fraser" userId="dbc7878a-556d-451f-8de0-923ac6582daf" providerId="ADAL" clId="{177FDED3-9E72-5446-AFC5-10FEDCFEFE7C}" dt="2024-04-08T14:31:27.985" v="162"/>
          <ac:spMkLst>
            <pc:docMk/>
            <pc:sldMk cId="0" sldId="293"/>
            <ac:spMk id="25" creationId="{43C1A623-A3A3-331C-B686-2AB9541EA973}"/>
          </ac:spMkLst>
        </pc:spChg>
      </pc:sldChg>
      <pc:sldChg chg="addSp delSp modSp mod modTransition">
        <pc:chgData name="Sydney Fraser" userId="dbc7878a-556d-451f-8de0-923ac6582daf" providerId="ADAL" clId="{177FDED3-9E72-5446-AFC5-10FEDCFEFE7C}" dt="2024-04-08T18:36:52.849" v="576"/>
        <pc:sldMkLst>
          <pc:docMk/>
          <pc:sldMk cId="0" sldId="294"/>
        </pc:sldMkLst>
        <pc:spChg chg="del">
          <ac:chgData name="Sydney Fraser" userId="dbc7878a-556d-451f-8de0-923ac6582daf" providerId="ADAL" clId="{177FDED3-9E72-5446-AFC5-10FEDCFEFE7C}" dt="2024-04-08T14:31:34.553" v="164" actId="478"/>
          <ac:spMkLst>
            <pc:docMk/>
            <pc:sldMk cId="0" sldId="294"/>
            <ac:spMk id="4"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5"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6"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7" creationId="{00000000-0000-0000-0000-000000000000}"/>
          </ac:spMkLst>
        </pc:spChg>
        <pc:spChg chg="del">
          <ac:chgData name="Sydney Fraser" userId="dbc7878a-556d-451f-8de0-923ac6582daf" providerId="ADAL" clId="{177FDED3-9E72-5446-AFC5-10FEDCFEFE7C}" dt="2024-04-08T14:31:34.553" v="164" actId="478"/>
          <ac:spMkLst>
            <pc:docMk/>
            <pc:sldMk cId="0" sldId="294"/>
            <ac:spMk id="8"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9" creationId="{00000000-0000-0000-0000-000000000000}"/>
          </ac:spMkLst>
        </pc:spChg>
        <pc:spChg chg="del">
          <ac:chgData name="Sydney Fraser" userId="dbc7878a-556d-451f-8de0-923ac6582daf" providerId="ADAL" clId="{177FDED3-9E72-5446-AFC5-10FEDCFEFE7C}" dt="2024-04-08T14:31:36.657" v="165" actId="478"/>
          <ac:spMkLst>
            <pc:docMk/>
            <pc:sldMk cId="0" sldId="294"/>
            <ac:spMk id="10" creationId="{00000000-0000-0000-0000-000000000000}"/>
          </ac:spMkLst>
        </pc:spChg>
        <pc:spChg chg="del">
          <ac:chgData name="Sydney Fraser" userId="dbc7878a-556d-451f-8de0-923ac6582daf" providerId="ADAL" clId="{177FDED3-9E72-5446-AFC5-10FEDCFEFE7C}" dt="2024-04-08T14:31:34.553" v="164" actId="478"/>
          <ac:spMkLst>
            <pc:docMk/>
            <pc:sldMk cId="0" sldId="294"/>
            <ac:spMk id="11" creationId="{00000000-0000-0000-0000-000000000000}"/>
          </ac:spMkLst>
        </pc:spChg>
        <pc:spChg chg="del">
          <ac:chgData name="Sydney Fraser" userId="dbc7878a-556d-451f-8de0-923ac6582daf" providerId="ADAL" clId="{177FDED3-9E72-5446-AFC5-10FEDCFEFE7C}" dt="2024-04-08T14:31:32.738" v="163" actId="478"/>
          <ac:spMkLst>
            <pc:docMk/>
            <pc:sldMk cId="0" sldId="294"/>
            <ac:spMk id="12" creationId="{00000000-0000-0000-0000-000000000000}"/>
          </ac:spMkLst>
        </pc:spChg>
        <pc:spChg chg="del">
          <ac:chgData name="Sydney Fraser" userId="dbc7878a-556d-451f-8de0-923ac6582daf" providerId="ADAL" clId="{177FDED3-9E72-5446-AFC5-10FEDCFEFE7C}" dt="2024-04-08T14:31:36.657" v="165" actId="478"/>
          <ac:spMkLst>
            <pc:docMk/>
            <pc:sldMk cId="0" sldId="294"/>
            <ac:spMk id="15" creationId="{00000000-0000-0000-0000-000000000000}"/>
          </ac:spMkLst>
        </pc:spChg>
        <pc:spChg chg="add mod">
          <ac:chgData name="Sydney Fraser" userId="dbc7878a-556d-451f-8de0-923ac6582daf" providerId="ADAL" clId="{177FDED3-9E72-5446-AFC5-10FEDCFEFE7C}" dt="2024-04-08T14:31:37.062" v="166"/>
          <ac:spMkLst>
            <pc:docMk/>
            <pc:sldMk cId="0" sldId="294"/>
            <ac:spMk id="16" creationId="{BAF24306-41F2-AAF7-06EB-25149D3A0BB0}"/>
          </ac:spMkLst>
        </pc:spChg>
        <pc:spChg chg="add mod">
          <ac:chgData name="Sydney Fraser" userId="dbc7878a-556d-451f-8de0-923ac6582daf" providerId="ADAL" clId="{177FDED3-9E72-5446-AFC5-10FEDCFEFE7C}" dt="2024-04-08T14:31:37.062" v="166"/>
          <ac:spMkLst>
            <pc:docMk/>
            <pc:sldMk cId="0" sldId="294"/>
            <ac:spMk id="17" creationId="{D462DCD2-2614-79E0-EBD9-1314B3CF4D88}"/>
          </ac:spMkLst>
        </pc:spChg>
        <pc:spChg chg="add mod">
          <ac:chgData name="Sydney Fraser" userId="dbc7878a-556d-451f-8de0-923ac6582daf" providerId="ADAL" clId="{177FDED3-9E72-5446-AFC5-10FEDCFEFE7C}" dt="2024-04-08T14:31:37.062" v="166"/>
          <ac:spMkLst>
            <pc:docMk/>
            <pc:sldMk cId="0" sldId="294"/>
            <ac:spMk id="18" creationId="{A4E60BB3-7BAC-FE33-DA43-22993D5D1D92}"/>
          </ac:spMkLst>
        </pc:spChg>
        <pc:spChg chg="add mod">
          <ac:chgData name="Sydney Fraser" userId="dbc7878a-556d-451f-8de0-923ac6582daf" providerId="ADAL" clId="{177FDED3-9E72-5446-AFC5-10FEDCFEFE7C}" dt="2024-04-08T14:31:37.062" v="166"/>
          <ac:spMkLst>
            <pc:docMk/>
            <pc:sldMk cId="0" sldId="294"/>
            <ac:spMk id="19" creationId="{05838A4D-13A1-B859-5525-07584B6A67A2}"/>
          </ac:spMkLst>
        </pc:spChg>
        <pc:spChg chg="add mod">
          <ac:chgData name="Sydney Fraser" userId="dbc7878a-556d-451f-8de0-923ac6582daf" providerId="ADAL" clId="{177FDED3-9E72-5446-AFC5-10FEDCFEFE7C}" dt="2024-04-08T14:31:37.062" v="166"/>
          <ac:spMkLst>
            <pc:docMk/>
            <pc:sldMk cId="0" sldId="294"/>
            <ac:spMk id="20" creationId="{97259D6F-691E-E90C-93B9-7D523C4864B5}"/>
          </ac:spMkLst>
        </pc:spChg>
        <pc:spChg chg="add mod">
          <ac:chgData name="Sydney Fraser" userId="dbc7878a-556d-451f-8de0-923ac6582daf" providerId="ADAL" clId="{177FDED3-9E72-5446-AFC5-10FEDCFEFE7C}" dt="2024-04-08T14:31:37.062" v="166"/>
          <ac:spMkLst>
            <pc:docMk/>
            <pc:sldMk cId="0" sldId="294"/>
            <ac:spMk id="21" creationId="{98EA5510-C5AF-BFFD-844E-1AA01DD42D3E}"/>
          </ac:spMkLst>
        </pc:spChg>
        <pc:spChg chg="add mod">
          <ac:chgData name="Sydney Fraser" userId="dbc7878a-556d-451f-8de0-923ac6582daf" providerId="ADAL" clId="{177FDED3-9E72-5446-AFC5-10FEDCFEFE7C}" dt="2024-04-08T14:31:37.062" v="166"/>
          <ac:spMkLst>
            <pc:docMk/>
            <pc:sldMk cId="0" sldId="294"/>
            <ac:spMk id="22" creationId="{928DD543-A380-5B93-69AD-B74FBAC408EC}"/>
          </ac:spMkLst>
        </pc:spChg>
        <pc:spChg chg="add mod">
          <ac:chgData name="Sydney Fraser" userId="dbc7878a-556d-451f-8de0-923ac6582daf" providerId="ADAL" clId="{177FDED3-9E72-5446-AFC5-10FEDCFEFE7C}" dt="2024-04-08T14:31:37.062" v="166"/>
          <ac:spMkLst>
            <pc:docMk/>
            <pc:sldMk cId="0" sldId="294"/>
            <ac:spMk id="23" creationId="{5E87EAE7-747C-0FB7-DEFD-4C218AC89486}"/>
          </ac:spMkLst>
        </pc:spChg>
        <pc:spChg chg="add mod">
          <ac:chgData name="Sydney Fraser" userId="dbc7878a-556d-451f-8de0-923ac6582daf" providerId="ADAL" clId="{177FDED3-9E72-5446-AFC5-10FEDCFEFE7C}" dt="2024-04-08T14:31:37.062" v="166"/>
          <ac:spMkLst>
            <pc:docMk/>
            <pc:sldMk cId="0" sldId="294"/>
            <ac:spMk id="24" creationId="{E91CBC7B-FD70-5F1C-F12E-246F9368B526}"/>
          </ac:spMkLst>
        </pc:spChg>
        <pc:spChg chg="add mod">
          <ac:chgData name="Sydney Fraser" userId="dbc7878a-556d-451f-8de0-923ac6582daf" providerId="ADAL" clId="{177FDED3-9E72-5446-AFC5-10FEDCFEFE7C}" dt="2024-04-08T14:31:37.062" v="166"/>
          <ac:spMkLst>
            <pc:docMk/>
            <pc:sldMk cId="0" sldId="294"/>
            <ac:spMk id="25" creationId="{9E046989-AD04-99EF-CF21-4FAB2E953C80}"/>
          </ac:spMkLst>
        </pc:spChg>
        <pc:picChg chg="add mod">
          <ac:chgData name="Sydney Fraser" userId="dbc7878a-556d-451f-8de0-923ac6582daf" providerId="ADAL" clId="{177FDED3-9E72-5446-AFC5-10FEDCFEFE7C}" dt="2024-04-08T18:36:52.849" v="576"/>
          <ac:picMkLst>
            <pc:docMk/>
            <pc:sldMk cId="0" sldId="294"/>
            <ac:picMk id="4" creationId="{E04B4141-36CA-CC12-EC7F-605A6B7570AB}"/>
          </ac:picMkLst>
        </pc:picChg>
      </pc:sldChg>
      <pc:sldChg chg="addSp delSp modSp mod modTransition">
        <pc:chgData name="Sydney Fraser" userId="dbc7878a-556d-451f-8de0-923ac6582daf" providerId="ADAL" clId="{177FDED3-9E72-5446-AFC5-10FEDCFEFE7C}" dt="2024-04-08T18:02:34.243" v="232"/>
        <pc:sldMkLst>
          <pc:docMk/>
          <pc:sldMk cId="0" sldId="295"/>
        </pc:sldMkLst>
        <pc:spChg chg="mod">
          <ac:chgData name="Sydney Fraser" userId="dbc7878a-556d-451f-8de0-923ac6582daf" providerId="ADAL" clId="{177FDED3-9E72-5446-AFC5-10FEDCFEFE7C}" dt="2024-04-08T14:32:01.547" v="175" actId="1035"/>
          <ac:spMkLst>
            <pc:docMk/>
            <pc:sldMk cId="0" sldId="295"/>
            <ac:spMk id="3" creationId="{00000000-0000-0000-0000-000000000000}"/>
          </ac:spMkLst>
        </pc:spChg>
        <pc:spChg chg="mod">
          <ac:chgData name="Sydney Fraser" userId="dbc7878a-556d-451f-8de0-923ac6582daf" providerId="ADAL" clId="{177FDED3-9E72-5446-AFC5-10FEDCFEFE7C}" dt="2024-04-08T14:32:01.547" v="175" actId="1035"/>
          <ac:spMkLst>
            <pc:docMk/>
            <pc:sldMk cId="0" sldId="295"/>
            <ac:spMk id="4" creationId="{00000000-0000-0000-0000-000000000000}"/>
          </ac:spMkLst>
        </pc:spChg>
        <pc:spChg chg="mod">
          <ac:chgData name="Sydney Fraser" userId="dbc7878a-556d-451f-8de0-923ac6582daf" providerId="ADAL" clId="{177FDED3-9E72-5446-AFC5-10FEDCFEFE7C}" dt="2024-04-08T14:32:01.547" v="175" actId="1035"/>
          <ac:spMkLst>
            <pc:docMk/>
            <pc:sldMk cId="0" sldId="295"/>
            <ac:spMk id="5"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6"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7"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8"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9"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10"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11" creationId="{00000000-0000-0000-0000-000000000000}"/>
          </ac:spMkLst>
        </pc:spChg>
        <pc:spChg chg="del">
          <ac:chgData name="Sydney Fraser" userId="dbc7878a-556d-451f-8de0-923ac6582daf" providerId="ADAL" clId="{177FDED3-9E72-5446-AFC5-10FEDCFEFE7C}" dt="2024-04-08T14:31:49.807" v="168" actId="478"/>
          <ac:spMkLst>
            <pc:docMk/>
            <pc:sldMk cId="0" sldId="295"/>
            <ac:spMk id="12"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13" creationId="{00000000-0000-0000-0000-000000000000}"/>
          </ac:spMkLst>
        </pc:spChg>
        <pc:spChg chg="del">
          <ac:chgData name="Sydney Fraser" userId="dbc7878a-556d-451f-8de0-923ac6582daf" providerId="ADAL" clId="{177FDED3-9E72-5446-AFC5-10FEDCFEFE7C}" dt="2024-04-08T14:31:47.380" v="167" actId="478"/>
          <ac:spMkLst>
            <pc:docMk/>
            <pc:sldMk cId="0" sldId="295"/>
            <ac:spMk id="14" creationId="{00000000-0000-0000-0000-000000000000}"/>
          </ac:spMkLst>
        </pc:spChg>
        <pc:spChg chg="del">
          <ac:chgData name="Sydney Fraser" userId="dbc7878a-556d-451f-8de0-923ac6582daf" providerId="ADAL" clId="{177FDED3-9E72-5446-AFC5-10FEDCFEFE7C}" dt="2024-04-08T14:31:55.548" v="169" actId="478"/>
          <ac:spMkLst>
            <pc:docMk/>
            <pc:sldMk cId="0" sldId="295"/>
            <ac:spMk id="15" creationId="{00000000-0000-0000-0000-000000000000}"/>
          </ac:spMkLst>
        </pc:spChg>
        <pc:spChg chg="add mod">
          <ac:chgData name="Sydney Fraser" userId="dbc7878a-556d-451f-8de0-923ac6582daf" providerId="ADAL" clId="{177FDED3-9E72-5446-AFC5-10FEDCFEFE7C}" dt="2024-04-08T14:31:56.463" v="170"/>
          <ac:spMkLst>
            <pc:docMk/>
            <pc:sldMk cId="0" sldId="295"/>
            <ac:spMk id="16" creationId="{00154216-2AE9-9C2D-30C5-53E6B2FA17D5}"/>
          </ac:spMkLst>
        </pc:spChg>
        <pc:spChg chg="add mod">
          <ac:chgData name="Sydney Fraser" userId="dbc7878a-556d-451f-8de0-923ac6582daf" providerId="ADAL" clId="{177FDED3-9E72-5446-AFC5-10FEDCFEFE7C}" dt="2024-04-08T14:31:56.463" v="170"/>
          <ac:spMkLst>
            <pc:docMk/>
            <pc:sldMk cId="0" sldId="295"/>
            <ac:spMk id="17" creationId="{86038DE6-7F55-57F4-954F-5CE4A7645D0C}"/>
          </ac:spMkLst>
        </pc:spChg>
        <pc:spChg chg="add mod">
          <ac:chgData name="Sydney Fraser" userId="dbc7878a-556d-451f-8de0-923ac6582daf" providerId="ADAL" clId="{177FDED3-9E72-5446-AFC5-10FEDCFEFE7C}" dt="2024-04-08T14:31:56.463" v="170"/>
          <ac:spMkLst>
            <pc:docMk/>
            <pc:sldMk cId="0" sldId="295"/>
            <ac:spMk id="18" creationId="{4E7A88EE-A984-0CA5-1C5C-EF22836F2D03}"/>
          </ac:spMkLst>
        </pc:spChg>
        <pc:spChg chg="add mod">
          <ac:chgData name="Sydney Fraser" userId="dbc7878a-556d-451f-8de0-923ac6582daf" providerId="ADAL" clId="{177FDED3-9E72-5446-AFC5-10FEDCFEFE7C}" dt="2024-04-08T14:31:56.463" v="170"/>
          <ac:spMkLst>
            <pc:docMk/>
            <pc:sldMk cId="0" sldId="295"/>
            <ac:spMk id="19" creationId="{36D911EF-65D7-C670-054E-9FE6171E1F91}"/>
          </ac:spMkLst>
        </pc:spChg>
        <pc:spChg chg="add mod">
          <ac:chgData name="Sydney Fraser" userId="dbc7878a-556d-451f-8de0-923ac6582daf" providerId="ADAL" clId="{177FDED3-9E72-5446-AFC5-10FEDCFEFE7C}" dt="2024-04-08T14:31:56.463" v="170"/>
          <ac:spMkLst>
            <pc:docMk/>
            <pc:sldMk cId="0" sldId="295"/>
            <ac:spMk id="20" creationId="{3AD85101-6CE2-9E01-26E9-10A17DFDB40F}"/>
          </ac:spMkLst>
        </pc:spChg>
        <pc:spChg chg="add mod">
          <ac:chgData name="Sydney Fraser" userId="dbc7878a-556d-451f-8de0-923ac6582daf" providerId="ADAL" clId="{177FDED3-9E72-5446-AFC5-10FEDCFEFE7C}" dt="2024-04-08T14:31:56.463" v="170"/>
          <ac:spMkLst>
            <pc:docMk/>
            <pc:sldMk cId="0" sldId="295"/>
            <ac:spMk id="21" creationId="{E25119FE-0E78-E248-31CF-F3068B4F6C77}"/>
          </ac:spMkLst>
        </pc:spChg>
        <pc:spChg chg="add mod">
          <ac:chgData name="Sydney Fraser" userId="dbc7878a-556d-451f-8de0-923ac6582daf" providerId="ADAL" clId="{177FDED3-9E72-5446-AFC5-10FEDCFEFE7C}" dt="2024-04-08T14:31:56.463" v="170"/>
          <ac:spMkLst>
            <pc:docMk/>
            <pc:sldMk cId="0" sldId="295"/>
            <ac:spMk id="22" creationId="{FBB45F67-7ED4-AECE-FE21-D2BF6B424E90}"/>
          </ac:spMkLst>
        </pc:spChg>
        <pc:spChg chg="add mod">
          <ac:chgData name="Sydney Fraser" userId="dbc7878a-556d-451f-8de0-923ac6582daf" providerId="ADAL" clId="{177FDED3-9E72-5446-AFC5-10FEDCFEFE7C}" dt="2024-04-08T14:31:56.463" v="170"/>
          <ac:spMkLst>
            <pc:docMk/>
            <pc:sldMk cId="0" sldId="295"/>
            <ac:spMk id="23" creationId="{AD60AADB-ABA3-8374-7171-E1F1CA274AA5}"/>
          </ac:spMkLst>
        </pc:spChg>
        <pc:spChg chg="add mod">
          <ac:chgData name="Sydney Fraser" userId="dbc7878a-556d-451f-8de0-923ac6582daf" providerId="ADAL" clId="{177FDED3-9E72-5446-AFC5-10FEDCFEFE7C}" dt="2024-04-08T14:31:56.463" v="170"/>
          <ac:spMkLst>
            <pc:docMk/>
            <pc:sldMk cId="0" sldId="295"/>
            <ac:spMk id="24" creationId="{393F44BB-881B-5D11-915F-776A5D6427D5}"/>
          </ac:spMkLst>
        </pc:spChg>
        <pc:spChg chg="add mod">
          <ac:chgData name="Sydney Fraser" userId="dbc7878a-556d-451f-8de0-923ac6582daf" providerId="ADAL" clId="{177FDED3-9E72-5446-AFC5-10FEDCFEFE7C}" dt="2024-04-08T14:31:56.463" v="170"/>
          <ac:spMkLst>
            <pc:docMk/>
            <pc:sldMk cId="0" sldId="295"/>
            <ac:spMk id="25" creationId="{0771F062-91B5-ACAF-2A54-37447C993215}"/>
          </ac:spMkLst>
        </pc:spChg>
      </pc:sldChg>
      <pc:sldChg chg="addSp delSp modSp mod modTransition">
        <pc:chgData name="Sydney Fraser" userId="dbc7878a-556d-451f-8de0-923ac6582daf" providerId="ADAL" clId="{177FDED3-9E72-5446-AFC5-10FEDCFEFE7C}" dt="2024-04-08T18:36:56.885" v="577"/>
        <pc:sldMkLst>
          <pc:docMk/>
          <pc:sldMk cId="0" sldId="296"/>
        </pc:sldMkLst>
        <pc:spChg chg="del">
          <ac:chgData name="Sydney Fraser" userId="dbc7878a-556d-451f-8de0-923ac6582daf" providerId="ADAL" clId="{177FDED3-9E72-5446-AFC5-10FEDCFEFE7C}" dt="2024-04-08T14:32:16.326" v="179" actId="478"/>
          <ac:spMkLst>
            <pc:docMk/>
            <pc:sldMk cId="0" sldId="296"/>
            <ac:spMk id="4"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5"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6" creationId="{00000000-0000-0000-0000-000000000000}"/>
          </ac:spMkLst>
        </pc:spChg>
        <pc:spChg chg="del mod">
          <ac:chgData name="Sydney Fraser" userId="dbc7878a-556d-451f-8de0-923ac6582daf" providerId="ADAL" clId="{177FDED3-9E72-5446-AFC5-10FEDCFEFE7C}" dt="2024-04-08T14:32:16.326" v="179" actId="478"/>
          <ac:spMkLst>
            <pc:docMk/>
            <pc:sldMk cId="0" sldId="296"/>
            <ac:spMk id="7"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8"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9"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10"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11" creationId="{00000000-0000-0000-0000-000000000000}"/>
          </ac:spMkLst>
        </pc:spChg>
        <pc:spChg chg="del">
          <ac:chgData name="Sydney Fraser" userId="dbc7878a-556d-451f-8de0-923ac6582daf" providerId="ADAL" clId="{177FDED3-9E72-5446-AFC5-10FEDCFEFE7C}" dt="2024-04-08T14:32:07.466" v="176" actId="478"/>
          <ac:spMkLst>
            <pc:docMk/>
            <pc:sldMk cId="0" sldId="296"/>
            <ac:spMk id="12" creationId="{00000000-0000-0000-0000-000000000000}"/>
          </ac:spMkLst>
        </pc:spChg>
        <pc:spChg chg="del">
          <ac:chgData name="Sydney Fraser" userId="dbc7878a-556d-451f-8de0-923ac6582daf" providerId="ADAL" clId="{177FDED3-9E72-5446-AFC5-10FEDCFEFE7C}" dt="2024-04-08T14:32:16.326" v="179" actId="478"/>
          <ac:spMkLst>
            <pc:docMk/>
            <pc:sldMk cId="0" sldId="296"/>
            <ac:spMk id="15" creationId="{00000000-0000-0000-0000-000000000000}"/>
          </ac:spMkLst>
        </pc:spChg>
        <pc:spChg chg="add mod">
          <ac:chgData name="Sydney Fraser" userId="dbc7878a-556d-451f-8de0-923ac6582daf" providerId="ADAL" clId="{177FDED3-9E72-5446-AFC5-10FEDCFEFE7C}" dt="2024-04-08T14:32:16.724" v="180"/>
          <ac:spMkLst>
            <pc:docMk/>
            <pc:sldMk cId="0" sldId="296"/>
            <ac:spMk id="16" creationId="{59F449D8-D652-E764-0A1C-D7E9530FAA88}"/>
          </ac:spMkLst>
        </pc:spChg>
        <pc:spChg chg="add mod">
          <ac:chgData name="Sydney Fraser" userId="dbc7878a-556d-451f-8de0-923ac6582daf" providerId="ADAL" clId="{177FDED3-9E72-5446-AFC5-10FEDCFEFE7C}" dt="2024-04-08T14:32:16.724" v="180"/>
          <ac:spMkLst>
            <pc:docMk/>
            <pc:sldMk cId="0" sldId="296"/>
            <ac:spMk id="17" creationId="{8AD1B861-AD1B-E388-7495-CA2AE9745BD0}"/>
          </ac:spMkLst>
        </pc:spChg>
        <pc:spChg chg="add mod">
          <ac:chgData name="Sydney Fraser" userId="dbc7878a-556d-451f-8de0-923ac6582daf" providerId="ADAL" clId="{177FDED3-9E72-5446-AFC5-10FEDCFEFE7C}" dt="2024-04-08T14:32:16.724" v="180"/>
          <ac:spMkLst>
            <pc:docMk/>
            <pc:sldMk cId="0" sldId="296"/>
            <ac:spMk id="18" creationId="{0AA7FC77-6C07-C92C-C53D-C95D2A0749C2}"/>
          </ac:spMkLst>
        </pc:spChg>
        <pc:spChg chg="add mod">
          <ac:chgData name="Sydney Fraser" userId="dbc7878a-556d-451f-8de0-923ac6582daf" providerId="ADAL" clId="{177FDED3-9E72-5446-AFC5-10FEDCFEFE7C}" dt="2024-04-08T14:32:16.724" v="180"/>
          <ac:spMkLst>
            <pc:docMk/>
            <pc:sldMk cId="0" sldId="296"/>
            <ac:spMk id="19" creationId="{E9CF028B-6C8D-EA52-0197-33A9B63C3668}"/>
          </ac:spMkLst>
        </pc:spChg>
        <pc:spChg chg="add mod">
          <ac:chgData name="Sydney Fraser" userId="dbc7878a-556d-451f-8de0-923ac6582daf" providerId="ADAL" clId="{177FDED3-9E72-5446-AFC5-10FEDCFEFE7C}" dt="2024-04-08T14:32:16.724" v="180"/>
          <ac:spMkLst>
            <pc:docMk/>
            <pc:sldMk cId="0" sldId="296"/>
            <ac:spMk id="20" creationId="{FC635CCF-B828-24D6-0B6B-25B1A4E8E009}"/>
          </ac:spMkLst>
        </pc:spChg>
        <pc:spChg chg="add mod">
          <ac:chgData name="Sydney Fraser" userId="dbc7878a-556d-451f-8de0-923ac6582daf" providerId="ADAL" clId="{177FDED3-9E72-5446-AFC5-10FEDCFEFE7C}" dt="2024-04-08T14:32:16.724" v="180"/>
          <ac:spMkLst>
            <pc:docMk/>
            <pc:sldMk cId="0" sldId="296"/>
            <ac:spMk id="21" creationId="{697B56C7-BA67-B5C8-3929-599FF5BA6E9A}"/>
          </ac:spMkLst>
        </pc:spChg>
        <pc:spChg chg="add mod">
          <ac:chgData name="Sydney Fraser" userId="dbc7878a-556d-451f-8de0-923ac6582daf" providerId="ADAL" clId="{177FDED3-9E72-5446-AFC5-10FEDCFEFE7C}" dt="2024-04-08T14:32:16.724" v="180"/>
          <ac:spMkLst>
            <pc:docMk/>
            <pc:sldMk cId="0" sldId="296"/>
            <ac:spMk id="22" creationId="{55C174A7-A195-0D40-5878-27EAF084B911}"/>
          </ac:spMkLst>
        </pc:spChg>
        <pc:spChg chg="add mod">
          <ac:chgData name="Sydney Fraser" userId="dbc7878a-556d-451f-8de0-923ac6582daf" providerId="ADAL" clId="{177FDED3-9E72-5446-AFC5-10FEDCFEFE7C}" dt="2024-04-08T14:32:16.724" v="180"/>
          <ac:spMkLst>
            <pc:docMk/>
            <pc:sldMk cId="0" sldId="296"/>
            <ac:spMk id="23" creationId="{6F5CB21F-0F89-C729-E8DA-592DE972F92A}"/>
          </ac:spMkLst>
        </pc:spChg>
        <pc:spChg chg="add mod">
          <ac:chgData name="Sydney Fraser" userId="dbc7878a-556d-451f-8de0-923ac6582daf" providerId="ADAL" clId="{177FDED3-9E72-5446-AFC5-10FEDCFEFE7C}" dt="2024-04-08T14:32:16.724" v="180"/>
          <ac:spMkLst>
            <pc:docMk/>
            <pc:sldMk cId="0" sldId="296"/>
            <ac:spMk id="24" creationId="{F97C98BB-7812-55E0-3B85-687AC5543E7E}"/>
          </ac:spMkLst>
        </pc:spChg>
        <pc:spChg chg="add mod">
          <ac:chgData name="Sydney Fraser" userId="dbc7878a-556d-451f-8de0-923ac6582daf" providerId="ADAL" clId="{177FDED3-9E72-5446-AFC5-10FEDCFEFE7C}" dt="2024-04-08T14:32:16.724" v="180"/>
          <ac:spMkLst>
            <pc:docMk/>
            <pc:sldMk cId="0" sldId="296"/>
            <ac:spMk id="25" creationId="{9F3D5DBB-901A-2AC2-E908-64CBA9588847}"/>
          </ac:spMkLst>
        </pc:spChg>
        <pc:picChg chg="add mod">
          <ac:chgData name="Sydney Fraser" userId="dbc7878a-556d-451f-8de0-923ac6582daf" providerId="ADAL" clId="{177FDED3-9E72-5446-AFC5-10FEDCFEFE7C}" dt="2024-04-08T18:36:56.885" v="577"/>
          <ac:picMkLst>
            <pc:docMk/>
            <pc:sldMk cId="0" sldId="296"/>
            <ac:picMk id="4" creationId="{7572A84D-FE65-433C-EAEA-A328F4F6F801}"/>
          </ac:picMkLst>
        </pc:picChg>
      </pc:sldChg>
      <pc:sldChg chg="addSp delSp modSp mod modTransition">
        <pc:chgData name="Sydney Fraser" userId="dbc7878a-556d-451f-8de0-923ac6582daf" providerId="ADAL" clId="{177FDED3-9E72-5446-AFC5-10FEDCFEFE7C}" dt="2024-04-08T18:02:34.243" v="232"/>
        <pc:sldMkLst>
          <pc:docMk/>
          <pc:sldMk cId="0" sldId="297"/>
        </pc:sldMkLst>
        <pc:spChg chg="del">
          <ac:chgData name="Sydney Fraser" userId="dbc7878a-556d-451f-8de0-923ac6582daf" providerId="ADAL" clId="{177FDED3-9E72-5446-AFC5-10FEDCFEFE7C}" dt="2024-04-08T14:32:22.925" v="182" actId="478"/>
          <ac:spMkLst>
            <pc:docMk/>
            <pc:sldMk cId="0" sldId="297"/>
            <ac:spMk id="6"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7"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8"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9" creationId="{00000000-0000-0000-0000-000000000000}"/>
          </ac:spMkLst>
        </pc:spChg>
        <pc:spChg chg="del">
          <ac:chgData name="Sydney Fraser" userId="dbc7878a-556d-451f-8de0-923ac6582daf" providerId="ADAL" clId="{177FDED3-9E72-5446-AFC5-10FEDCFEFE7C}" dt="2024-04-08T14:32:22.925" v="182" actId="478"/>
          <ac:spMkLst>
            <pc:docMk/>
            <pc:sldMk cId="0" sldId="297"/>
            <ac:spMk id="10"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11" creationId="{00000000-0000-0000-0000-000000000000}"/>
          </ac:spMkLst>
        </pc:spChg>
        <pc:spChg chg="del">
          <ac:chgData name="Sydney Fraser" userId="dbc7878a-556d-451f-8de0-923ac6582daf" providerId="ADAL" clId="{177FDED3-9E72-5446-AFC5-10FEDCFEFE7C}" dt="2024-04-08T14:32:26.163" v="183" actId="478"/>
          <ac:spMkLst>
            <pc:docMk/>
            <pc:sldMk cId="0" sldId="297"/>
            <ac:spMk id="12" creationId="{00000000-0000-0000-0000-000000000000}"/>
          </ac:spMkLst>
        </pc:spChg>
        <pc:spChg chg="del">
          <ac:chgData name="Sydney Fraser" userId="dbc7878a-556d-451f-8de0-923ac6582daf" providerId="ADAL" clId="{177FDED3-9E72-5446-AFC5-10FEDCFEFE7C}" dt="2024-04-08T14:32:22.925" v="182" actId="478"/>
          <ac:spMkLst>
            <pc:docMk/>
            <pc:sldMk cId="0" sldId="297"/>
            <ac:spMk id="13" creationId="{00000000-0000-0000-0000-000000000000}"/>
          </ac:spMkLst>
        </pc:spChg>
        <pc:spChg chg="del">
          <ac:chgData name="Sydney Fraser" userId="dbc7878a-556d-451f-8de0-923ac6582daf" providerId="ADAL" clId="{177FDED3-9E72-5446-AFC5-10FEDCFEFE7C}" dt="2024-04-08T14:32:21.051" v="181" actId="478"/>
          <ac:spMkLst>
            <pc:docMk/>
            <pc:sldMk cId="0" sldId="297"/>
            <ac:spMk id="14" creationId="{00000000-0000-0000-0000-000000000000}"/>
          </ac:spMkLst>
        </pc:spChg>
        <pc:spChg chg="del">
          <ac:chgData name="Sydney Fraser" userId="dbc7878a-556d-451f-8de0-923ac6582daf" providerId="ADAL" clId="{177FDED3-9E72-5446-AFC5-10FEDCFEFE7C}" dt="2024-04-08T14:32:26.163" v="183" actId="478"/>
          <ac:spMkLst>
            <pc:docMk/>
            <pc:sldMk cId="0" sldId="297"/>
            <ac:spMk id="15" creationId="{00000000-0000-0000-0000-000000000000}"/>
          </ac:spMkLst>
        </pc:spChg>
        <pc:spChg chg="add mod">
          <ac:chgData name="Sydney Fraser" userId="dbc7878a-556d-451f-8de0-923ac6582daf" providerId="ADAL" clId="{177FDED3-9E72-5446-AFC5-10FEDCFEFE7C}" dt="2024-04-08T14:32:26.638" v="184"/>
          <ac:spMkLst>
            <pc:docMk/>
            <pc:sldMk cId="0" sldId="297"/>
            <ac:spMk id="16" creationId="{9A673A17-2ECC-A0FB-1DD0-31C4D09B40E1}"/>
          </ac:spMkLst>
        </pc:spChg>
        <pc:spChg chg="add mod">
          <ac:chgData name="Sydney Fraser" userId="dbc7878a-556d-451f-8de0-923ac6582daf" providerId="ADAL" clId="{177FDED3-9E72-5446-AFC5-10FEDCFEFE7C}" dt="2024-04-08T14:32:26.638" v="184"/>
          <ac:spMkLst>
            <pc:docMk/>
            <pc:sldMk cId="0" sldId="297"/>
            <ac:spMk id="17" creationId="{D7E737CA-47B9-3AAC-1AC3-B8A015AADE05}"/>
          </ac:spMkLst>
        </pc:spChg>
        <pc:spChg chg="add mod">
          <ac:chgData name="Sydney Fraser" userId="dbc7878a-556d-451f-8de0-923ac6582daf" providerId="ADAL" clId="{177FDED3-9E72-5446-AFC5-10FEDCFEFE7C}" dt="2024-04-08T14:32:26.638" v="184"/>
          <ac:spMkLst>
            <pc:docMk/>
            <pc:sldMk cId="0" sldId="297"/>
            <ac:spMk id="18" creationId="{A2673DF8-E694-7BFA-044A-281D377C488D}"/>
          </ac:spMkLst>
        </pc:spChg>
        <pc:spChg chg="add mod">
          <ac:chgData name="Sydney Fraser" userId="dbc7878a-556d-451f-8de0-923ac6582daf" providerId="ADAL" clId="{177FDED3-9E72-5446-AFC5-10FEDCFEFE7C}" dt="2024-04-08T14:32:26.638" v="184"/>
          <ac:spMkLst>
            <pc:docMk/>
            <pc:sldMk cId="0" sldId="297"/>
            <ac:spMk id="19" creationId="{A0296AAB-E518-F1D9-F308-58759BCB2ACE}"/>
          </ac:spMkLst>
        </pc:spChg>
        <pc:spChg chg="add mod">
          <ac:chgData name="Sydney Fraser" userId="dbc7878a-556d-451f-8de0-923ac6582daf" providerId="ADAL" clId="{177FDED3-9E72-5446-AFC5-10FEDCFEFE7C}" dt="2024-04-08T14:32:26.638" v="184"/>
          <ac:spMkLst>
            <pc:docMk/>
            <pc:sldMk cId="0" sldId="297"/>
            <ac:spMk id="20" creationId="{E62593AF-35EF-CF64-8F06-3C1D78D76053}"/>
          </ac:spMkLst>
        </pc:spChg>
        <pc:spChg chg="add mod">
          <ac:chgData name="Sydney Fraser" userId="dbc7878a-556d-451f-8de0-923ac6582daf" providerId="ADAL" clId="{177FDED3-9E72-5446-AFC5-10FEDCFEFE7C}" dt="2024-04-08T14:32:26.638" v="184"/>
          <ac:spMkLst>
            <pc:docMk/>
            <pc:sldMk cId="0" sldId="297"/>
            <ac:spMk id="21" creationId="{09051A41-6300-1072-096F-6AB25785F5E3}"/>
          </ac:spMkLst>
        </pc:spChg>
        <pc:spChg chg="add mod">
          <ac:chgData name="Sydney Fraser" userId="dbc7878a-556d-451f-8de0-923ac6582daf" providerId="ADAL" clId="{177FDED3-9E72-5446-AFC5-10FEDCFEFE7C}" dt="2024-04-08T14:32:26.638" v="184"/>
          <ac:spMkLst>
            <pc:docMk/>
            <pc:sldMk cId="0" sldId="297"/>
            <ac:spMk id="22" creationId="{ED2C7F1C-DD79-F4F5-2772-5F0E60BD68A3}"/>
          </ac:spMkLst>
        </pc:spChg>
        <pc:spChg chg="add mod">
          <ac:chgData name="Sydney Fraser" userId="dbc7878a-556d-451f-8de0-923ac6582daf" providerId="ADAL" clId="{177FDED3-9E72-5446-AFC5-10FEDCFEFE7C}" dt="2024-04-08T14:32:26.638" v="184"/>
          <ac:spMkLst>
            <pc:docMk/>
            <pc:sldMk cId="0" sldId="297"/>
            <ac:spMk id="23" creationId="{C47AA92D-5757-5B95-52A4-6629DD075CF6}"/>
          </ac:spMkLst>
        </pc:spChg>
        <pc:spChg chg="add mod">
          <ac:chgData name="Sydney Fraser" userId="dbc7878a-556d-451f-8de0-923ac6582daf" providerId="ADAL" clId="{177FDED3-9E72-5446-AFC5-10FEDCFEFE7C}" dt="2024-04-08T14:32:26.638" v="184"/>
          <ac:spMkLst>
            <pc:docMk/>
            <pc:sldMk cId="0" sldId="297"/>
            <ac:spMk id="24" creationId="{797CC084-5609-745E-D12E-3FA5A1C39F1C}"/>
          </ac:spMkLst>
        </pc:spChg>
        <pc:spChg chg="add mod">
          <ac:chgData name="Sydney Fraser" userId="dbc7878a-556d-451f-8de0-923ac6582daf" providerId="ADAL" clId="{177FDED3-9E72-5446-AFC5-10FEDCFEFE7C}" dt="2024-04-08T14:32:26.638" v="184"/>
          <ac:spMkLst>
            <pc:docMk/>
            <pc:sldMk cId="0" sldId="297"/>
            <ac:spMk id="25" creationId="{149CDF37-175C-2B33-999E-866FDAC870E9}"/>
          </ac:spMkLst>
        </pc:spChg>
      </pc:sldChg>
      <pc:sldChg chg="addSp delSp modSp mod modTransition">
        <pc:chgData name="Sydney Fraser" userId="dbc7878a-556d-451f-8de0-923ac6582daf" providerId="ADAL" clId="{177FDED3-9E72-5446-AFC5-10FEDCFEFE7C}" dt="2024-04-08T18:36:58.874" v="578"/>
        <pc:sldMkLst>
          <pc:docMk/>
          <pc:sldMk cId="0" sldId="298"/>
        </pc:sldMkLst>
        <pc:spChg chg="del">
          <ac:chgData name="Sydney Fraser" userId="dbc7878a-556d-451f-8de0-923ac6582daf" providerId="ADAL" clId="{177FDED3-9E72-5446-AFC5-10FEDCFEFE7C}" dt="2024-04-08T14:32:39.595" v="186" actId="478"/>
          <ac:spMkLst>
            <pc:docMk/>
            <pc:sldMk cId="0" sldId="298"/>
            <ac:spMk id="4"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5"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6"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7"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8"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9"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10"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11" creationId="{00000000-0000-0000-0000-000000000000}"/>
          </ac:spMkLst>
        </pc:spChg>
        <pc:spChg chg="del">
          <ac:chgData name="Sydney Fraser" userId="dbc7878a-556d-451f-8de0-923ac6582daf" providerId="ADAL" clId="{177FDED3-9E72-5446-AFC5-10FEDCFEFE7C}" dt="2024-04-08T14:32:31.373" v="185" actId="478"/>
          <ac:spMkLst>
            <pc:docMk/>
            <pc:sldMk cId="0" sldId="298"/>
            <ac:spMk id="12" creationId="{00000000-0000-0000-0000-000000000000}"/>
          </ac:spMkLst>
        </pc:spChg>
        <pc:spChg chg="del">
          <ac:chgData name="Sydney Fraser" userId="dbc7878a-556d-451f-8de0-923ac6582daf" providerId="ADAL" clId="{177FDED3-9E72-5446-AFC5-10FEDCFEFE7C}" dt="2024-04-08T14:32:39.595" v="186" actId="478"/>
          <ac:spMkLst>
            <pc:docMk/>
            <pc:sldMk cId="0" sldId="298"/>
            <ac:spMk id="15" creationId="{00000000-0000-0000-0000-000000000000}"/>
          </ac:spMkLst>
        </pc:spChg>
        <pc:spChg chg="add mod">
          <ac:chgData name="Sydney Fraser" userId="dbc7878a-556d-451f-8de0-923ac6582daf" providerId="ADAL" clId="{177FDED3-9E72-5446-AFC5-10FEDCFEFE7C}" dt="2024-04-08T14:32:39.828" v="187"/>
          <ac:spMkLst>
            <pc:docMk/>
            <pc:sldMk cId="0" sldId="298"/>
            <ac:spMk id="16" creationId="{D093AE71-0EE0-87F2-7A07-FB8DD2250CA1}"/>
          </ac:spMkLst>
        </pc:spChg>
        <pc:spChg chg="add mod">
          <ac:chgData name="Sydney Fraser" userId="dbc7878a-556d-451f-8de0-923ac6582daf" providerId="ADAL" clId="{177FDED3-9E72-5446-AFC5-10FEDCFEFE7C}" dt="2024-04-08T14:32:39.828" v="187"/>
          <ac:spMkLst>
            <pc:docMk/>
            <pc:sldMk cId="0" sldId="298"/>
            <ac:spMk id="17" creationId="{9AADEC1E-7B78-BE66-6698-4FBE85BAA445}"/>
          </ac:spMkLst>
        </pc:spChg>
        <pc:spChg chg="add mod">
          <ac:chgData name="Sydney Fraser" userId="dbc7878a-556d-451f-8de0-923ac6582daf" providerId="ADAL" clId="{177FDED3-9E72-5446-AFC5-10FEDCFEFE7C}" dt="2024-04-08T14:32:39.828" v="187"/>
          <ac:spMkLst>
            <pc:docMk/>
            <pc:sldMk cId="0" sldId="298"/>
            <ac:spMk id="18" creationId="{BEC665EE-DFBE-B28B-6CBC-BBD2CB0E6DD4}"/>
          </ac:spMkLst>
        </pc:spChg>
        <pc:spChg chg="add mod">
          <ac:chgData name="Sydney Fraser" userId="dbc7878a-556d-451f-8de0-923ac6582daf" providerId="ADAL" clId="{177FDED3-9E72-5446-AFC5-10FEDCFEFE7C}" dt="2024-04-08T14:32:39.828" v="187"/>
          <ac:spMkLst>
            <pc:docMk/>
            <pc:sldMk cId="0" sldId="298"/>
            <ac:spMk id="19" creationId="{FAFA9661-1627-E341-8B6A-FBF29E159835}"/>
          </ac:spMkLst>
        </pc:spChg>
        <pc:spChg chg="add mod">
          <ac:chgData name="Sydney Fraser" userId="dbc7878a-556d-451f-8de0-923ac6582daf" providerId="ADAL" clId="{177FDED3-9E72-5446-AFC5-10FEDCFEFE7C}" dt="2024-04-08T14:32:39.828" v="187"/>
          <ac:spMkLst>
            <pc:docMk/>
            <pc:sldMk cId="0" sldId="298"/>
            <ac:spMk id="20" creationId="{BBD670AD-6CD6-2957-93B8-878BF24C2B59}"/>
          </ac:spMkLst>
        </pc:spChg>
        <pc:spChg chg="add mod">
          <ac:chgData name="Sydney Fraser" userId="dbc7878a-556d-451f-8de0-923ac6582daf" providerId="ADAL" clId="{177FDED3-9E72-5446-AFC5-10FEDCFEFE7C}" dt="2024-04-08T14:32:39.828" v="187"/>
          <ac:spMkLst>
            <pc:docMk/>
            <pc:sldMk cId="0" sldId="298"/>
            <ac:spMk id="21" creationId="{823E4F9E-9B8E-5A7A-3126-EAA9B6CD0B53}"/>
          </ac:spMkLst>
        </pc:spChg>
        <pc:spChg chg="add mod">
          <ac:chgData name="Sydney Fraser" userId="dbc7878a-556d-451f-8de0-923ac6582daf" providerId="ADAL" clId="{177FDED3-9E72-5446-AFC5-10FEDCFEFE7C}" dt="2024-04-08T14:32:39.828" v="187"/>
          <ac:spMkLst>
            <pc:docMk/>
            <pc:sldMk cId="0" sldId="298"/>
            <ac:spMk id="22" creationId="{997664E9-FD26-66C8-C9CE-DE7C1A917DA5}"/>
          </ac:spMkLst>
        </pc:spChg>
        <pc:spChg chg="add mod">
          <ac:chgData name="Sydney Fraser" userId="dbc7878a-556d-451f-8de0-923ac6582daf" providerId="ADAL" clId="{177FDED3-9E72-5446-AFC5-10FEDCFEFE7C}" dt="2024-04-08T14:32:39.828" v="187"/>
          <ac:spMkLst>
            <pc:docMk/>
            <pc:sldMk cId="0" sldId="298"/>
            <ac:spMk id="23" creationId="{33C29544-119D-E4BD-D15E-9212FFA106C3}"/>
          </ac:spMkLst>
        </pc:spChg>
        <pc:spChg chg="add mod">
          <ac:chgData name="Sydney Fraser" userId="dbc7878a-556d-451f-8de0-923ac6582daf" providerId="ADAL" clId="{177FDED3-9E72-5446-AFC5-10FEDCFEFE7C}" dt="2024-04-08T14:32:39.828" v="187"/>
          <ac:spMkLst>
            <pc:docMk/>
            <pc:sldMk cId="0" sldId="298"/>
            <ac:spMk id="24" creationId="{7A1C4D6B-D526-2765-FCFB-C87C5BF97B0D}"/>
          </ac:spMkLst>
        </pc:spChg>
        <pc:spChg chg="add mod">
          <ac:chgData name="Sydney Fraser" userId="dbc7878a-556d-451f-8de0-923ac6582daf" providerId="ADAL" clId="{177FDED3-9E72-5446-AFC5-10FEDCFEFE7C}" dt="2024-04-08T14:32:39.828" v="187"/>
          <ac:spMkLst>
            <pc:docMk/>
            <pc:sldMk cId="0" sldId="298"/>
            <ac:spMk id="25" creationId="{17872777-A02F-4141-60FA-6CE6270ADB91}"/>
          </ac:spMkLst>
        </pc:spChg>
        <pc:picChg chg="add mod">
          <ac:chgData name="Sydney Fraser" userId="dbc7878a-556d-451f-8de0-923ac6582daf" providerId="ADAL" clId="{177FDED3-9E72-5446-AFC5-10FEDCFEFE7C}" dt="2024-04-08T18:36:58.874" v="578"/>
          <ac:picMkLst>
            <pc:docMk/>
            <pc:sldMk cId="0" sldId="298"/>
            <ac:picMk id="4" creationId="{1ACA0FE0-0B21-BE0C-3EB8-EB598E11D96D}"/>
          </ac:picMkLst>
        </pc:picChg>
      </pc:sldChg>
      <pc:sldChg chg="addSp delSp modSp mod modTransition">
        <pc:chgData name="Sydney Fraser" userId="dbc7878a-556d-451f-8de0-923ac6582daf" providerId="ADAL" clId="{177FDED3-9E72-5446-AFC5-10FEDCFEFE7C}" dt="2024-04-08T18:02:34.243" v="232"/>
        <pc:sldMkLst>
          <pc:docMk/>
          <pc:sldMk cId="0" sldId="299"/>
        </pc:sldMkLst>
        <pc:spChg chg="del">
          <ac:chgData name="Sydney Fraser" userId="dbc7878a-556d-451f-8de0-923ac6582daf" providerId="ADAL" clId="{177FDED3-9E72-5446-AFC5-10FEDCFEFE7C}" dt="2024-04-08T14:32:53.345" v="188" actId="478"/>
          <ac:spMkLst>
            <pc:docMk/>
            <pc:sldMk cId="0" sldId="299"/>
            <ac:spMk id="6"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7"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8"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9"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0"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1"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2"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3"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4" creationId="{00000000-0000-0000-0000-000000000000}"/>
          </ac:spMkLst>
        </pc:spChg>
        <pc:spChg chg="del">
          <ac:chgData name="Sydney Fraser" userId="dbc7878a-556d-451f-8de0-923ac6582daf" providerId="ADAL" clId="{177FDED3-9E72-5446-AFC5-10FEDCFEFE7C}" dt="2024-04-08T14:32:53.345" v="188" actId="478"/>
          <ac:spMkLst>
            <pc:docMk/>
            <pc:sldMk cId="0" sldId="299"/>
            <ac:spMk id="15" creationId="{00000000-0000-0000-0000-000000000000}"/>
          </ac:spMkLst>
        </pc:spChg>
        <pc:spChg chg="add mod">
          <ac:chgData name="Sydney Fraser" userId="dbc7878a-556d-451f-8de0-923ac6582daf" providerId="ADAL" clId="{177FDED3-9E72-5446-AFC5-10FEDCFEFE7C}" dt="2024-04-08T14:32:53.649" v="189"/>
          <ac:spMkLst>
            <pc:docMk/>
            <pc:sldMk cId="0" sldId="299"/>
            <ac:spMk id="16" creationId="{A84C5572-8018-9B13-105C-CD247165C03C}"/>
          </ac:spMkLst>
        </pc:spChg>
        <pc:spChg chg="add mod">
          <ac:chgData name="Sydney Fraser" userId="dbc7878a-556d-451f-8de0-923ac6582daf" providerId="ADAL" clId="{177FDED3-9E72-5446-AFC5-10FEDCFEFE7C}" dt="2024-04-08T14:32:53.649" v="189"/>
          <ac:spMkLst>
            <pc:docMk/>
            <pc:sldMk cId="0" sldId="299"/>
            <ac:spMk id="17" creationId="{D0FFF0F0-1E28-D651-3F26-EF2388D9C61D}"/>
          </ac:spMkLst>
        </pc:spChg>
        <pc:spChg chg="add mod">
          <ac:chgData name="Sydney Fraser" userId="dbc7878a-556d-451f-8de0-923ac6582daf" providerId="ADAL" clId="{177FDED3-9E72-5446-AFC5-10FEDCFEFE7C}" dt="2024-04-08T14:32:53.649" v="189"/>
          <ac:spMkLst>
            <pc:docMk/>
            <pc:sldMk cId="0" sldId="299"/>
            <ac:spMk id="18" creationId="{97AEB9B6-335C-0364-BAE8-DFBF55306F23}"/>
          </ac:spMkLst>
        </pc:spChg>
        <pc:spChg chg="add mod">
          <ac:chgData name="Sydney Fraser" userId="dbc7878a-556d-451f-8de0-923ac6582daf" providerId="ADAL" clId="{177FDED3-9E72-5446-AFC5-10FEDCFEFE7C}" dt="2024-04-08T14:32:53.649" v="189"/>
          <ac:spMkLst>
            <pc:docMk/>
            <pc:sldMk cId="0" sldId="299"/>
            <ac:spMk id="19" creationId="{8096AA0C-6476-7022-DFCC-9C5F40E2F04B}"/>
          </ac:spMkLst>
        </pc:spChg>
        <pc:spChg chg="add mod">
          <ac:chgData name="Sydney Fraser" userId="dbc7878a-556d-451f-8de0-923ac6582daf" providerId="ADAL" clId="{177FDED3-9E72-5446-AFC5-10FEDCFEFE7C}" dt="2024-04-08T14:32:53.649" v="189"/>
          <ac:spMkLst>
            <pc:docMk/>
            <pc:sldMk cId="0" sldId="299"/>
            <ac:spMk id="20" creationId="{20BFF280-D927-0B79-980E-9379031E5351}"/>
          </ac:spMkLst>
        </pc:spChg>
        <pc:spChg chg="add mod">
          <ac:chgData name="Sydney Fraser" userId="dbc7878a-556d-451f-8de0-923ac6582daf" providerId="ADAL" clId="{177FDED3-9E72-5446-AFC5-10FEDCFEFE7C}" dt="2024-04-08T14:32:53.649" v="189"/>
          <ac:spMkLst>
            <pc:docMk/>
            <pc:sldMk cId="0" sldId="299"/>
            <ac:spMk id="21" creationId="{104791FF-3A64-1FB5-39D8-C65A185F7861}"/>
          </ac:spMkLst>
        </pc:spChg>
        <pc:spChg chg="add mod">
          <ac:chgData name="Sydney Fraser" userId="dbc7878a-556d-451f-8de0-923ac6582daf" providerId="ADAL" clId="{177FDED3-9E72-5446-AFC5-10FEDCFEFE7C}" dt="2024-04-08T14:32:53.649" v="189"/>
          <ac:spMkLst>
            <pc:docMk/>
            <pc:sldMk cId="0" sldId="299"/>
            <ac:spMk id="22" creationId="{0256B4E4-23F8-4AEC-C19A-36A57125ABDA}"/>
          </ac:spMkLst>
        </pc:spChg>
        <pc:spChg chg="add mod">
          <ac:chgData name="Sydney Fraser" userId="dbc7878a-556d-451f-8de0-923ac6582daf" providerId="ADAL" clId="{177FDED3-9E72-5446-AFC5-10FEDCFEFE7C}" dt="2024-04-08T14:32:53.649" v="189"/>
          <ac:spMkLst>
            <pc:docMk/>
            <pc:sldMk cId="0" sldId="299"/>
            <ac:spMk id="23" creationId="{66952D01-BF7D-AAA2-6888-A5D9A00EF33B}"/>
          </ac:spMkLst>
        </pc:spChg>
        <pc:spChg chg="add mod">
          <ac:chgData name="Sydney Fraser" userId="dbc7878a-556d-451f-8de0-923ac6582daf" providerId="ADAL" clId="{177FDED3-9E72-5446-AFC5-10FEDCFEFE7C}" dt="2024-04-08T14:32:53.649" v="189"/>
          <ac:spMkLst>
            <pc:docMk/>
            <pc:sldMk cId="0" sldId="299"/>
            <ac:spMk id="24" creationId="{1E30092B-52F0-44EB-0D0A-F248B588D710}"/>
          </ac:spMkLst>
        </pc:spChg>
        <pc:spChg chg="add mod">
          <ac:chgData name="Sydney Fraser" userId="dbc7878a-556d-451f-8de0-923ac6582daf" providerId="ADAL" clId="{177FDED3-9E72-5446-AFC5-10FEDCFEFE7C}" dt="2024-04-08T14:32:53.649" v="189"/>
          <ac:spMkLst>
            <pc:docMk/>
            <pc:sldMk cId="0" sldId="299"/>
            <ac:spMk id="25" creationId="{E706F71A-5A21-E19B-B0DD-305937CC3155}"/>
          </ac:spMkLst>
        </pc:spChg>
      </pc:sldChg>
      <pc:sldChg chg="addSp delSp modSp mod modTransition">
        <pc:chgData name="Sydney Fraser" userId="dbc7878a-556d-451f-8de0-923ac6582daf" providerId="ADAL" clId="{177FDED3-9E72-5446-AFC5-10FEDCFEFE7C}" dt="2024-04-08T18:37:00.890" v="579"/>
        <pc:sldMkLst>
          <pc:docMk/>
          <pc:sldMk cId="0" sldId="300"/>
        </pc:sldMkLst>
        <pc:spChg chg="del">
          <ac:chgData name="Sydney Fraser" userId="dbc7878a-556d-451f-8de0-923ac6582daf" providerId="ADAL" clId="{177FDED3-9E72-5446-AFC5-10FEDCFEFE7C}" dt="2024-04-08T14:32:59.255" v="190" actId="478"/>
          <ac:spMkLst>
            <pc:docMk/>
            <pc:sldMk cId="0" sldId="300"/>
            <ac:spMk id="4" creationId="{00000000-0000-0000-0000-000000000000}"/>
          </ac:spMkLst>
        </pc:spChg>
        <pc:spChg chg="del">
          <ac:chgData name="Sydney Fraser" userId="dbc7878a-556d-451f-8de0-923ac6582daf" providerId="ADAL" clId="{177FDED3-9E72-5446-AFC5-10FEDCFEFE7C}" dt="2024-04-08T14:33:01.544" v="191" actId="478"/>
          <ac:spMkLst>
            <pc:docMk/>
            <pc:sldMk cId="0" sldId="300"/>
            <ac:spMk id="5"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6"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7" creationId="{00000000-0000-0000-0000-000000000000}"/>
          </ac:spMkLst>
        </pc:spChg>
        <pc:spChg chg="del">
          <ac:chgData name="Sydney Fraser" userId="dbc7878a-556d-451f-8de0-923ac6582daf" providerId="ADAL" clId="{177FDED3-9E72-5446-AFC5-10FEDCFEFE7C}" dt="2024-04-08T14:33:01.544" v="191" actId="478"/>
          <ac:spMkLst>
            <pc:docMk/>
            <pc:sldMk cId="0" sldId="300"/>
            <ac:spMk id="8"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9" creationId="{00000000-0000-0000-0000-000000000000}"/>
          </ac:spMkLst>
        </pc:spChg>
        <pc:spChg chg="del">
          <ac:chgData name="Sydney Fraser" userId="dbc7878a-556d-451f-8de0-923ac6582daf" providerId="ADAL" clId="{177FDED3-9E72-5446-AFC5-10FEDCFEFE7C}" dt="2024-04-08T14:33:05.346" v="193" actId="478"/>
          <ac:spMkLst>
            <pc:docMk/>
            <pc:sldMk cId="0" sldId="300"/>
            <ac:spMk id="10" creationId="{00000000-0000-0000-0000-000000000000}"/>
          </ac:spMkLst>
        </pc:spChg>
        <pc:spChg chg="del">
          <ac:chgData name="Sydney Fraser" userId="dbc7878a-556d-451f-8de0-923ac6582daf" providerId="ADAL" clId="{177FDED3-9E72-5446-AFC5-10FEDCFEFE7C}" dt="2024-04-08T14:32:59.255" v="190" actId="478"/>
          <ac:spMkLst>
            <pc:docMk/>
            <pc:sldMk cId="0" sldId="300"/>
            <ac:spMk id="11" creationId="{00000000-0000-0000-0000-000000000000}"/>
          </ac:spMkLst>
        </pc:spChg>
        <pc:spChg chg="del">
          <ac:chgData name="Sydney Fraser" userId="dbc7878a-556d-451f-8de0-923ac6582daf" providerId="ADAL" clId="{177FDED3-9E72-5446-AFC5-10FEDCFEFE7C}" dt="2024-04-08T14:33:04.209" v="192" actId="478"/>
          <ac:spMkLst>
            <pc:docMk/>
            <pc:sldMk cId="0" sldId="300"/>
            <ac:spMk id="12" creationId="{00000000-0000-0000-0000-000000000000}"/>
          </ac:spMkLst>
        </pc:spChg>
        <pc:spChg chg="del">
          <ac:chgData name="Sydney Fraser" userId="dbc7878a-556d-451f-8de0-923ac6582daf" providerId="ADAL" clId="{177FDED3-9E72-5446-AFC5-10FEDCFEFE7C}" dt="2024-04-08T14:32:59.255" v="190" actId="478"/>
          <ac:spMkLst>
            <pc:docMk/>
            <pc:sldMk cId="0" sldId="300"/>
            <ac:spMk id="13" creationId="{00000000-0000-0000-0000-000000000000}"/>
          </ac:spMkLst>
        </pc:spChg>
        <pc:spChg chg="add mod">
          <ac:chgData name="Sydney Fraser" userId="dbc7878a-556d-451f-8de0-923ac6582daf" providerId="ADAL" clId="{177FDED3-9E72-5446-AFC5-10FEDCFEFE7C}" dt="2024-04-08T14:33:05.947" v="194"/>
          <ac:spMkLst>
            <pc:docMk/>
            <pc:sldMk cId="0" sldId="300"/>
            <ac:spMk id="16" creationId="{2492B738-2C4D-B625-B909-E3AB721CB534}"/>
          </ac:spMkLst>
        </pc:spChg>
        <pc:spChg chg="add mod">
          <ac:chgData name="Sydney Fraser" userId="dbc7878a-556d-451f-8de0-923ac6582daf" providerId="ADAL" clId="{177FDED3-9E72-5446-AFC5-10FEDCFEFE7C}" dt="2024-04-08T14:33:05.947" v="194"/>
          <ac:spMkLst>
            <pc:docMk/>
            <pc:sldMk cId="0" sldId="300"/>
            <ac:spMk id="17" creationId="{71DE9826-90B3-66A5-0D75-42A15B6D0248}"/>
          </ac:spMkLst>
        </pc:spChg>
        <pc:spChg chg="add mod">
          <ac:chgData name="Sydney Fraser" userId="dbc7878a-556d-451f-8de0-923ac6582daf" providerId="ADAL" clId="{177FDED3-9E72-5446-AFC5-10FEDCFEFE7C}" dt="2024-04-08T14:33:05.947" v="194"/>
          <ac:spMkLst>
            <pc:docMk/>
            <pc:sldMk cId="0" sldId="300"/>
            <ac:spMk id="18" creationId="{23814F4B-9C56-5E2D-5EE3-FB7B5B1E73B5}"/>
          </ac:spMkLst>
        </pc:spChg>
        <pc:spChg chg="add mod">
          <ac:chgData name="Sydney Fraser" userId="dbc7878a-556d-451f-8de0-923ac6582daf" providerId="ADAL" clId="{177FDED3-9E72-5446-AFC5-10FEDCFEFE7C}" dt="2024-04-08T14:33:05.947" v="194"/>
          <ac:spMkLst>
            <pc:docMk/>
            <pc:sldMk cId="0" sldId="300"/>
            <ac:spMk id="19" creationId="{E21D6980-7B81-7162-2CE4-0D9F2A2FD16C}"/>
          </ac:spMkLst>
        </pc:spChg>
        <pc:spChg chg="add mod">
          <ac:chgData name="Sydney Fraser" userId="dbc7878a-556d-451f-8de0-923ac6582daf" providerId="ADAL" clId="{177FDED3-9E72-5446-AFC5-10FEDCFEFE7C}" dt="2024-04-08T14:33:05.947" v="194"/>
          <ac:spMkLst>
            <pc:docMk/>
            <pc:sldMk cId="0" sldId="300"/>
            <ac:spMk id="20" creationId="{D08449DE-03CA-6102-0252-D4F00FF4F601}"/>
          </ac:spMkLst>
        </pc:spChg>
        <pc:spChg chg="add mod">
          <ac:chgData name="Sydney Fraser" userId="dbc7878a-556d-451f-8de0-923ac6582daf" providerId="ADAL" clId="{177FDED3-9E72-5446-AFC5-10FEDCFEFE7C}" dt="2024-04-08T14:33:05.947" v="194"/>
          <ac:spMkLst>
            <pc:docMk/>
            <pc:sldMk cId="0" sldId="300"/>
            <ac:spMk id="21" creationId="{38772F48-18E3-4229-8506-D9ECA837A55A}"/>
          </ac:spMkLst>
        </pc:spChg>
        <pc:spChg chg="add mod">
          <ac:chgData name="Sydney Fraser" userId="dbc7878a-556d-451f-8de0-923ac6582daf" providerId="ADAL" clId="{177FDED3-9E72-5446-AFC5-10FEDCFEFE7C}" dt="2024-04-08T14:33:05.947" v="194"/>
          <ac:spMkLst>
            <pc:docMk/>
            <pc:sldMk cId="0" sldId="300"/>
            <ac:spMk id="22" creationId="{1B612F57-1B87-42B7-A084-369FCBE8DC30}"/>
          </ac:spMkLst>
        </pc:spChg>
        <pc:spChg chg="add mod">
          <ac:chgData name="Sydney Fraser" userId="dbc7878a-556d-451f-8de0-923ac6582daf" providerId="ADAL" clId="{177FDED3-9E72-5446-AFC5-10FEDCFEFE7C}" dt="2024-04-08T14:33:05.947" v="194"/>
          <ac:spMkLst>
            <pc:docMk/>
            <pc:sldMk cId="0" sldId="300"/>
            <ac:spMk id="23" creationId="{36657813-195C-A01B-6B72-CABA3A60E189}"/>
          </ac:spMkLst>
        </pc:spChg>
        <pc:spChg chg="add mod">
          <ac:chgData name="Sydney Fraser" userId="dbc7878a-556d-451f-8de0-923ac6582daf" providerId="ADAL" clId="{177FDED3-9E72-5446-AFC5-10FEDCFEFE7C}" dt="2024-04-08T14:33:05.947" v="194"/>
          <ac:spMkLst>
            <pc:docMk/>
            <pc:sldMk cId="0" sldId="300"/>
            <ac:spMk id="24" creationId="{3562AD19-DD84-4218-F16E-11BB2D954AFC}"/>
          </ac:spMkLst>
        </pc:spChg>
        <pc:spChg chg="add mod">
          <ac:chgData name="Sydney Fraser" userId="dbc7878a-556d-451f-8de0-923ac6582daf" providerId="ADAL" clId="{177FDED3-9E72-5446-AFC5-10FEDCFEFE7C}" dt="2024-04-08T14:33:05.947" v="194"/>
          <ac:spMkLst>
            <pc:docMk/>
            <pc:sldMk cId="0" sldId="300"/>
            <ac:spMk id="25" creationId="{1640B61A-E654-33FF-0340-4354FFE00F9D}"/>
          </ac:spMkLst>
        </pc:spChg>
        <pc:picChg chg="add mod">
          <ac:chgData name="Sydney Fraser" userId="dbc7878a-556d-451f-8de0-923ac6582daf" providerId="ADAL" clId="{177FDED3-9E72-5446-AFC5-10FEDCFEFE7C}" dt="2024-04-08T18:37:00.890" v="579"/>
          <ac:picMkLst>
            <pc:docMk/>
            <pc:sldMk cId="0" sldId="300"/>
            <ac:picMk id="4" creationId="{B6CBE3BB-A8D5-5EDD-FDB5-5DBDDBB32D5A}"/>
          </ac:picMkLst>
        </pc:picChg>
      </pc:sldChg>
      <pc:sldChg chg="addSp delSp modSp mod modTransition">
        <pc:chgData name="Sydney Fraser" userId="dbc7878a-556d-451f-8de0-923ac6582daf" providerId="ADAL" clId="{177FDED3-9E72-5446-AFC5-10FEDCFEFE7C}" dt="2024-04-08T18:02:34.243" v="232"/>
        <pc:sldMkLst>
          <pc:docMk/>
          <pc:sldMk cId="0" sldId="301"/>
        </pc:sldMkLst>
        <pc:spChg chg="del">
          <ac:chgData name="Sydney Fraser" userId="dbc7878a-556d-451f-8de0-923ac6582daf" providerId="ADAL" clId="{177FDED3-9E72-5446-AFC5-10FEDCFEFE7C}" dt="2024-04-08T14:33:19.225" v="197" actId="478"/>
          <ac:spMkLst>
            <pc:docMk/>
            <pc:sldMk cId="0" sldId="301"/>
            <ac:spMk id="6"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7"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8" creationId="{00000000-0000-0000-0000-000000000000}"/>
          </ac:spMkLst>
        </pc:spChg>
        <pc:spChg chg="del">
          <ac:chgData name="Sydney Fraser" userId="dbc7878a-556d-451f-8de0-923ac6582daf" providerId="ADAL" clId="{177FDED3-9E72-5446-AFC5-10FEDCFEFE7C}" dt="2024-04-08T14:33:12.278" v="196" actId="478"/>
          <ac:spMkLst>
            <pc:docMk/>
            <pc:sldMk cId="0" sldId="301"/>
            <ac:spMk id="9"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0"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11"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2"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3" creationId="{00000000-0000-0000-0000-000000000000}"/>
          </ac:spMkLst>
        </pc:spChg>
        <pc:spChg chg="del">
          <ac:chgData name="Sydney Fraser" userId="dbc7878a-556d-451f-8de0-923ac6582daf" providerId="ADAL" clId="{177FDED3-9E72-5446-AFC5-10FEDCFEFE7C}" dt="2024-04-08T14:33:10.652" v="195" actId="478"/>
          <ac:spMkLst>
            <pc:docMk/>
            <pc:sldMk cId="0" sldId="301"/>
            <ac:spMk id="14" creationId="{00000000-0000-0000-0000-000000000000}"/>
          </ac:spMkLst>
        </pc:spChg>
        <pc:spChg chg="del">
          <ac:chgData name="Sydney Fraser" userId="dbc7878a-556d-451f-8de0-923ac6582daf" providerId="ADAL" clId="{177FDED3-9E72-5446-AFC5-10FEDCFEFE7C}" dt="2024-04-08T14:33:19.225" v="197" actId="478"/>
          <ac:spMkLst>
            <pc:docMk/>
            <pc:sldMk cId="0" sldId="301"/>
            <ac:spMk id="15" creationId="{00000000-0000-0000-0000-000000000000}"/>
          </ac:spMkLst>
        </pc:spChg>
        <pc:spChg chg="add mod">
          <ac:chgData name="Sydney Fraser" userId="dbc7878a-556d-451f-8de0-923ac6582daf" providerId="ADAL" clId="{177FDED3-9E72-5446-AFC5-10FEDCFEFE7C}" dt="2024-04-08T14:33:20.488" v="198"/>
          <ac:spMkLst>
            <pc:docMk/>
            <pc:sldMk cId="0" sldId="301"/>
            <ac:spMk id="16" creationId="{82129887-3738-7CD8-30AA-60A5BF775615}"/>
          </ac:spMkLst>
        </pc:spChg>
        <pc:spChg chg="add mod">
          <ac:chgData name="Sydney Fraser" userId="dbc7878a-556d-451f-8de0-923ac6582daf" providerId="ADAL" clId="{177FDED3-9E72-5446-AFC5-10FEDCFEFE7C}" dt="2024-04-08T14:33:20.488" v="198"/>
          <ac:spMkLst>
            <pc:docMk/>
            <pc:sldMk cId="0" sldId="301"/>
            <ac:spMk id="17" creationId="{C94E4A5F-CA5D-288C-0751-68257587724E}"/>
          </ac:spMkLst>
        </pc:spChg>
        <pc:spChg chg="add mod">
          <ac:chgData name="Sydney Fraser" userId="dbc7878a-556d-451f-8de0-923ac6582daf" providerId="ADAL" clId="{177FDED3-9E72-5446-AFC5-10FEDCFEFE7C}" dt="2024-04-08T14:33:20.488" v="198"/>
          <ac:spMkLst>
            <pc:docMk/>
            <pc:sldMk cId="0" sldId="301"/>
            <ac:spMk id="18" creationId="{D9A1F007-ECF0-34EA-B97B-1B425152A756}"/>
          </ac:spMkLst>
        </pc:spChg>
        <pc:spChg chg="add mod">
          <ac:chgData name="Sydney Fraser" userId="dbc7878a-556d-451f-8de0-923ac6582daf" providerId="ADAL" clId="{177FDED3-9E72-5446-AFC5-10FEDCFEFE7C}" dt="2024-04-08T14:33:20.488" v="198"/>
          <ac:spMkLst>
            <pc:docMk/>
            <pc:sldMk cId="0" sldId="301"/>
            <ac:spMk id="19" creationId="{C08B95F1-632C-B257-086E-2A286DA4585F}"/>
          </ac:spMkLst>
        </pc:spChg>
        <pc:spChg chg="add mod">
          <ac:chgData name="Sydney Fraser" userId="dbc7878a-556d-451f-8de0-923ac6582daf" providerId="ADAL" clId="{177FDED3-9E72-5446-AFC5-10FEDCFEFE7C}" dt="2024-04-08T14:33:20.488" v="198"/>
          <ac:spMkLst>
            <pc:docMk/>
            <pc:sldMk cId="0" sldId="301"/>
            <ac:spMk id="20" creationId="{5FC4D923-B8A2-A849-3FB2-75A81955AD06}"/>
          </ac:spMkLst>
        </pc:spChg>
        <pc:spChg chg="add mod">
          <ac:chgData name="Sydney Fraser" userId="dbc7878a-556d-451f-8de0-923ac6582daf" providerId="ADAL" clId="{177FDED3-9E72-5446-AFC5-10FEDCFEFE7C}" dt="2024-04-08T14:33:20.488" v="198"/>
          <ac:spMkLst>
            <pc:docMk/>
            <pc:sldMk cId="0" sldId="301"/>
            <ac:spMk id="21" creationId="{9B18B784-F4BA-4FED-16B8-25A2DF5138BB}"/>
          </ac:spMkLst>
        </pc:spChg>
        <pc:spChg chg="add mod">
          <ac:chgData name="Sydney Fraser" userId="dbc7878a-556d-451f-8de0-923ac6582daf" providerId="ADAL" clId="{177FDED3-9E72-5446-AFC5-10FEDCFEFE7C}" dt="2024-04-08T14:33:20.488" v="198"/>
          <ac:spMkLst>
            <pc:docMk/>
            <pc:sldMk cId="0" sldId="301"/>
            <ac:spMk id="22" creationId="{C6B4F5EB-31B1-EC56-3283-D45E7338AF7E}"/>
          </ac:spMkLst>
        </pc:spChg>
        <pc:spChg chg="add mod">
          <ac:chgData name="Sydney Fraser" userId="dbc7878a-556d-451f-8de0-923ac6582daf" providerId="ADAL" clId="{177FDED3-9E72-5446-AFC5-10FEDCFEFE7C}" dt="2024-04-08T14:33:20.488" v="198"/>
          <ac:spMkLst>
            <pc:docMk/>
            <pc:sldMk cId="0" sldId="301"/>
            <ac:spMk id="23" creationId="{1A9EC742-7066-B14F-852B-DE9B543C4D64}"/>
          </ac:spMkLst>
        </pc:spChg>
        <pc:spChg chg="add mod">
          <ac:chgData name="Sydney Fraser" userId="dbc7878a-556d-451f-8de0-923ac6582daf" providerId="ADAL" clId="{177FDED3-9E72-5446-AFC5-10FEDCFEFE7C}" dt="2024-04-08T14:33:20.488" v="198"/>
          <ac:spMkLst>
            <pc:docMk/>
            <pc:sldMk cId="0" sldId="301"/>
            <ac:spMk id="24" creationId="{80DA72A3-0022-681A-AB84-9C1EFD25FDA1}"/>
          </ac:spMkLst>
        </pc:spChg>
        <pc:spChg chg="add mod">
          <ac:chgData name="Sydney Fraser" userId="dbc7878a-556d-451f-8de0-923ac6582daf" providerId="ADAL" clId="{177FDED3-9E72-5446-AFC5-10FEDCFEFE7C}" dt="2024-04-08T14:33:20.488" v="198"/>
          <ac:spMkLst>
            <pc:docMk/>
            <pc:sldMk cId="0" sldId="301"/>
            <ac:spMk id="25" creationId="{47FFEA3B-04C1-9F3A-F5F8-98A00916F4AC}"/>
          </ac:spMkLst>
        </pc:spChg>
      </pc:sldChg>
      <pc:sldChg chg="addSp delSp modSp mod modTransition">
        <pc:chgData name="Sydney Fraser" userId="dbc7878a-556d-451f-8de0-923ac6582daf" providerId="ADAL" clId="{177FDED3-9E72-5446-AFC5-10FEDCFEFE7C}" dt="2024-04-08T18:37:01.932" v="580"/>
        <pc:sldMkLst>
          <pc:docMk/>
          <pc:sldMk cId="0" sldId="302"/>
        </pc:sldMkLst>
        <pc:spChg chg="del">
          <ac:chgData name="Sydney Fraser" userId="dbc7878a-556d-451f-8de0-923ac6582daf" providerId="ADAL" clId="{177FDED3-9E72-5446-AFC5-10FEDCFEFE7C}" dt="2024-04-08T14:33:26.800" v="200" actId="478"/>
          <ac:spMkLst>
            <pc:docMk/>
            <pc:sldMk cId="0" sldId="302"/>
            <ac:spMk id="4"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5"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6"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7" creationId="{00000000-0000-0000-0000-000000000000}"/>
          </ac:spMkLst>
        </pc:spChg>
        <pc:spChg chg="del">
          <ac:chgData name="Sydney Fraser" userId="dbc7878a-556d-451f-8de0-923ac6582daf" providerId="ADAL" clId="{177FDED3-9E72-5446-AFC5-10FEDCFEFE7C}" dt="2024-04-08T14:33:26.800" v="200" actId="478"/>
          <ac:spMkLst>
            <pc:docMk/>
            <pc:sldMk cId="0" sldId="302"/>
            <ac:spMk id="8"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9" creationId="{00000000-0000-0000-0000-000000000000}"/>
          </ac:spMkLst>
        </pc:spChg>
        <pc:spChg chg="del">
          <ac:chgData name="Sydney Fraser" userId="dbc7878a-556d-451f-8de0-923ac6582daf" providerId="ADAL" clId="{177FDED3-9E72-5446-AFC5-10FEDCFEFE7C}" dt="2024-04-08T14:33:29.040" v="201" actId="478"/>
          <ac:spMkLst>
            <pc:docMk/>
            <pc:sldMk cId="0" sldId="302"/>
            <ac:spMk id="10" creationId="{00000000-0000-0000-0000-000000000000}"/>
          </ac:spMkLst>
        </pc:spChg>
        <pc:spChg chg="del">
          <ac:chgData name="Sydney Fraser" userId="dbc7878a-556d-451f-8de0-923ac6582daf" providerId="ADAL" clId="{177FDED3-9E72-5446-AFC5-10FEDCFEFE7C}" dt="2024-04-08T14:33:26.800" v="200" actId="478"/>
          <ac:spMkLst>
            <pc:docMk/>
            <pc:sldMk cId="0" sldId="302"/>
            <ac:spMk id="11" creationId="{00000000-0000-0000-0000-000000000000}"/>
          </ac:spMkLst>
        </pc:spChg>
        <pc:spChg chg="del">
          <ac:chgData name="Sydney Fraser" userId="dbc7878a-556d-451f-8de0-923ac6582daf" providerId="ADAL" clId="{177FDED3-9E72-5446-AFC5-10FEDCFEFE7C}" dt="2024-04-08T14:33:24.432" v="199" actId="478"/>
          <ac:spMkLst>
            <pc:docMk/>
            <pc:sldMk cId="0" sldId="302"/>
            <ac:spMk id="12" creationId="{00000000-0000-0000-0000-000000000000}"/>
          </ac:spMkLst>
        </pc:spChg>
        <pc:spChg chg="del">
          <ac:chgData name="Sydney Fraser" userId="dbc7878a-556d-451f-8de0-923ac6582daf" providerId="ADAL" clId="{177FDED3-9E72-5446-AFC5-10FEDCFEFE7C}" dt="2024-04-08T14:33:29.040" v="201" actId="478"/>
          <ac:spMkLst>
            <pc:docMk/>
            <pc:sldMk cId="0" sldId="302"/>
            <ac:spMk id="13" creationId="{00000000-0000-0000-0000-000000000000}"/>
          </ac:spMkLst>
        </pc:spChg>
        <pc:spChg chg="add mod">
          <ac:chgData name="Sydney Fraser" userId="dbc7878a-556d-451f-8de0-923ac6582daf" providerId="ADAL" clId="{177FDED3-9E72-5446-AFC5-10FEDCFEFE7C}" dt="2024-04-08T14:33:29.793" v="202"/>
          <ac:spMkLst>
            <pc:docMk/>
            <pc:sldMk cId="0" sldId="302"/>
            <ac:spMk id="16" creationId="{313A316E-EE61-7A4B-C598-A123B184B4C9}"/>
          </ac:spMkLst>
        </pc:spChg>
        <pc:spChg chg="add mod">
          <ac:chgData name="Sydney Fraser" userId="dbc7878a-556d-451f-8de0-923ac6582daf" providerId="ADAL" clId="{177FDED3-9E72-5446-AFC5-10FEDCFEFE7C}" dt="2024-04-08T14:33:29.793" v="202"/>
          <ac:spMkLst>
            <pc:docMk/>
            <pc:sldMk cId="0" sldId="302"/>
            <ac:spMk id="17" creationId="{FE0C7D80-B776-E3CD-B60E-233DE6C08911}"/>
          </ac:spMkLst>
        </pc:spChg>
        <pc:spChg chg="add mod">
          <ac:chgData name="Sydney Fraser" userId="dbc7878a-556d-451f-8de0-923ac6582daf" providerId="ADAL" clId="{177FDED3-9E72-5446-AFC5-10FEDCFEFE7C}" dt="2024-04-08T14:33:29.793" v="202"/>
          <ac:spMkLst>
            <pc:docMk/>
            <pc:sldMk cId="0" sldId="302"/>
            <ac:spMk id="18" creationId="{3DC7ED54-B027-12A8-07B5-62604C43EA21}"/>
          </ac:spMkLst>
        </pc:spChg>
        <pc:spChg chg="add mod">
          <ac:chgData name="Sydney Fraser" userId="dbc7878a-556d-451f-8de0-923ac6582daf" providerId="ADAL" clId="{177FDED3-9E72-5446-AFC5-10FEDCFEFE7C}" dt="2024-04-08T14:33:29.793" v="202"/>
          <ac:spMkLst>
            <pc:docMk/>
            <pc:sldMk cId="0" sldId="302"/>
            <ac:spMk id="19" creationId="{27D51F72-2508-5F26-29F1-995479CA12EC}"/>
          </ac:spMkLst>
        </pc:spChg>
        <pc:spChg chg="add mod">
          <ac:chgData name="Sydney Fraser" userId="dbc7878a-556d-451f-8de0-923ac6582daf" providerId="ADAL" clId="{177FDED3-9E72-5446-AFC5-10FEDCFEFE7C}" dt="2024-04-08T14:33:29.793" v="202"/>
          <ac:spMkLst>
            <pc:docMk/>
            <pc:sldMk cId="0" sldId="302"/>
            <ac:spMk id="20" creationId="{76F3A2D6-FEAC-BDBB-41CE-4DC840B270AC}"/>
          </ac:spMkLst>
        </pc:spChg>
        <pc:spChg chg="add mod">
          <ac:chgData name="Sydney Fraser" userId="dbc7878a-556d-451f-8de0-923ac6582daf" providerId="ADAL" clId="{177FDED3-9E72-5446-AFC5-10FEDCFEFE7C}" dt="2024-04-08T14:33:29.793" v="202"/>
          <ac:spMkLst>
            <pc:docMk/>
            <pc:sldMk cId="0" sldId="302"/>
            <ac:spMk id="21" creationId="{4FBD1354-0F73-3215-C309-78DFE8603357}"/>
          </ac:spMkLst>
        </pc:spChg>
        <pc:spChg chg="add mod">
          <ac:chgData name="Sydney Fraser" userId="dbc7878a-556d-451f-8de0-923ac6582daf" providerId="ADAL" clId="{177FDED3-9E72-5446-AFC5-10FEDCFEFE7C}" dt="2024-04-08T14:33:29.793" v="202"/>
          <ac:spMkLst>
            <pc:docMk/>
            <pc:sldMk cId="0" sldId="302"/>
            <ac:spMk id="22" creationId="{D52C2F19-4460-85EF-549D-552E6B5E123E}"/>
          </ac:spMkLst>
        </pc:spChg>
        <pc:spChg chg="add mod">
          <ac:chgData name="Sydney Fraser" userId="dbc7878a-556d-451f-8de0-923ac6582daf" providerId="ADAL" clId="{177FDED3-9E72-5446-AFC5-10FEDCFEFE7C}" dt="2024-04-08T14:33:29.793" v="202"/>
          <ac:spMkLst>
            <pc:docMk/>
            <pc:sldMk cId="0" sldId="302"/>
            <ac:spMk id="23" creationId="{91C84C86-47E2-631B-CB0B-006AC7AEB602}"/>
          </ac:spMkLst>
        </pc:spChg>
        <pc:spChg chg="add mod">
          <ac:chgData name="Sydney Fraser" userId="dbc7878a-556d-451f-8de0-923ac6582daf" providerId="ADAL" clId="{177FDED3-9E72-5446-AFC5-10FEDCFEFE7C}" dt="2024-04-08T14:33:29.793" v="202"/>
          <ac:spMkLst>
            <pc:docMk/>
            <pc:sldMk cId="0" sldId="302"/>
            <ac:spMk id="24" creationId="{4103ED9C-967E-394A-B3AB-DABD915FEAA5}"/>
          </ac:spMkLst>
        </pc:spChg>
        <pc:spChg chg="add mod">
          <ac:chgData name="Sydney Fraser" userId="dbc7878a-556d-451f-8de0-923ac6582daf" providerId="ADAL" clId="{177FDED3-9E72-5446-AFC5-10FEDCFEFE7C}" dt="2024-04-08T14:33:29.793" v="202"/>
          <ac:spMkLst>
            <pc:docMk/>
            <pc:sldMk cId="0" sldId="302"/>
            <ac:spMk id="25" creationId="{030E3F72-1C58-DEDA-2E15-ED3AAC2E5670}"/>
          </ac:spMkLst>
        </pc:spChg>
        <pc:picChg chg="add mod">
          <ac:chgData name="Sydney Fraser" userId="dbc7878a-556d-451f-8de0-923ac6582daf" providerId="ADAL" clId="{177FDED3-9E72-5446-AFC5-10FEDCFEFE7C}" dt="2024-04-08T18:37:01.932" v="580"/>
          <ac:picMkLst>
            <pc:docMk/>
            <pc:sldMk cId="0" sldId="302"/>
            <ac:picMk id="4" creationId="{8E7D04FE-7EA5-A2DF-C02C-BE9F0F2C5549}"/>
          </ac:picMkLst>
        </pc:picChg>
      </pc:sldChg>
      <pc:sldChg chg="addSp delSp modSp mod modTransition">
        <pc:chgData name="Sydney Fraser" userId="dbc7878a-556d-451f-8de0-923ac6582daf" providerId="ADAL" clId="{177FDED3-9E72-5446-AFC5-10FEDCFEFE7C}" dt="2024-04-08T18:02:34.243" v="232"/>
        <pc:sldMkLst>
          <pc:docMk/>
          <pc:sldMk cId="0" sldId="303"/>
        </pc:sldMkLst>
        <pc:spChg chg="del">
          <ac:chgData name="Sydney Fraser" userId="dbc7878a-556d-451f-8de0-923ac6582daf" providerId="ADAL" clId="{177FDED3-9E72-5446-AFC5-10FEDCFEFE7C}" dt="2024-04-08T14:33:38.845" v="204" actId="478"/>
          <ac:spMkLst>
            <pc:docMk/>
            <pc:sldMk cId="0" sldId="303"/>
            <ac:spMk id="6"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7"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8"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9" creationId="{00000000-0000-0000-0000-000000000000}"/>
          </ac:spMkLst>
        </pc:spChg>
        <pc:spChg chg="del">
          <ac:chgData name="Sydney Fraser" userId="dbc7878a-556d-451f-8de0-923ac6582daf" providerId="ADAL" clId="{177FDED3-9E72-5446-AFC5-10FEDCFEFE7C}" dt="2024-04-08T14:33:38.845" v="204" actId="478"/>
          <ac:spMkLst>
            <pc:docMk/>
            <pc:sldMk cId="0" sldId="303"/>
            <ac:spMk id="10"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11" creationId="{00000000-0000-0000-0000-000000000000}"/>
          </ac:spMkLst>
        </pc:spChg>
        <pc:spChg chg="del">
          <ac:chgData name="Sydney Fraser" userId="dbc7878a-556d-451f-8de0-923ac6582daf" providerId="ADAL" clId="{177FDED3-9E72-5446-AFC5-10FEDCFEFE7C}" dt="2024-04-08T14:33:41.935" v="205" actId="478"/>
          <ac:spMkLst>
            <pc:docMk/>
            <pc:sldMk cId="0" sldId="303"/>
            <ac:spMk id="12" creationId="{00000000-0000-0000-0000-000000000000}"/>
          </ac:spMkLst>
        </pc:spChg>
        <pc:spChg chg="del">
          <ac:chgData name="Sydney Fraser" userId="dbc7878a-556d-451f-8de0-923ac6582daf" providerId="ADAL" clId="{177FDED3-9E72-5446-AFC5-10FEDCFEFE7C}" dt="2024-04-08T14:33:38.845" v="204" actId="478"/>
          <ac:spMkLst>
            <pc:docMk/>
            <pc:sldMk cId="0" sldId="303"/>
            <ac:spMk id="13" creationId="{00000000-0000-0000-0000-000000000000}"/>
          </ac:spMkLst>
        </pc:spChg>
        <pc:spChg chg="del">
          <ac:chgData name="Sydney Fraser" userId="dbc7878a-556d-451f-8de0-923ac6582daf" providerId="ADAL" clId="{177FDED3-9E72-5446-AFC5-10FEDCFEFE7C}" dt="2024-04-08T14:33:35.598" v="203" actId="478"/>
          <ac:spMkLst>
            <pc:docMk/>
            <pc:sldMk cId="0" sldId="303"/>
            <ac:spMk id="14" creationId="{00000000-0000-0000-0000-000000000000}"/>
          </ac:spMkLst>
        </pc:spChg>
        <pc:spChg chg="del">
          <ac:chgData name="Sydney Fraser" userId="dbc7878a-556d-451f-8de0-923ac6582daf" providerId="ADAL" clId="{177FDED3-9E72-5446-AFC5-10FEDCFEFE7C}" dt="2024-04-08T14:33:41.935" v="205" actId="478"/>
          <ac:spMkLst>
            <pc:docMk/>
            <pc:sldMk cId="0" sldId="303"/>
            <ac:spMk id="15" creationId="{00000000-0000-0000-0000-000000000000}"/>
          </ac:spMkLst>
        </pc:spChg>
        <pc:spChg chg="add mod">
          <ac:chgData name="Sydney Fraser" userId="dbc7878a-556d-451f-8de0-923ac6582daf" providerId="ADAL" clId="{177FDED3-9E72-5446-AFC5-10FEDCFEFE7C}" dt="2024-04-08T14:33:42.325" v="206"/>
          <ac:spMkLst>
            <pc:docMk/>
            <pc:sldMk cId="0" sldId="303"/>
            <ac:spMk id="16" creationId="{133DCB1A-398C-1760-5C2D-5B2CD7705E75}"/>
          </ac:spMkLst>
        </pc:spChg>
        <pc:spChg chg="add mod">
          <ac:chgData name="Sydney Fraser" userId="dbc7878a-556d-451f-8de0-923ac6582daf" providerId="ADAL" clId="{177FDED3-9E72-5446-AFC5-10FEDCFEFE7C}" dt="2024-04-08T14:33:42.325" v="206"/>
          <ac:spMkLst>
            <pc:docMk/>
            <pc:sldMk cId="0" sldId="303"/>
            <ac:spMk id="17" creationId="{865AE296-640C-20F2-A82F-F92A5DBCACFA}"/>
          </ac:spMkLst>
        </pc:spChg>
        <pc:spChg chg="add mod">
          <ac:chgData name="Sydney Fraser" userId="dbc7878a-556d-451f-8de0-923ac6582daf" providerId="ADAL" clId="{177FDED3-9E72-5446-AFC5-10FEDCFEFE7C}" dt="2024-04-08T14:33:42.325" v="206"/>
          <ac:spMkLst>
            <pc:docMk/>
            <pc:sldMk cId="0" sldId="303"/>
            <ac:spMk id="18" creationId="{C0BFD56C-D741-D1EA-7367-0B307B83A5D2}"/>
          </ac:spMkLst>
        </pc:spChg>
        <pc:spChg chg="add mod">
          <ac:chgData name="Sydney Fraser" userId="dbc7878a-556d-451f-8de0-923ac6582daf" providerId="ADAL" clId="{177FDED3-9E72-5446-AFC5-10FEDCFEFE7C}" dt="2024-04-08T14:33:42.325" v="206"/>
          <ac:spMkLst>
            <pc:docMk/>
            <pc:sldMk cId="0" sldId="303"/>
            <ac:spMk id="19" creationId="{8BC8F9C1-02A0-216B-7E31-F0C23EC0A9F1}"/>
          </ac:spMkLst>
        </pc:spChg>
        <pc:spChg chg="add mod">
          <ac:chgData name="Sydney Fraser" userId="dbc7878a-556d-451f-8de0-923ac6582daf" providerId="ADAL" clId="{177FDED3-9E72-5446-AFC5-10FEDCFEFE7C}" dt="2024-04-08T14:33:42.325" v="206"/>
          <ac:spMkLst>
            <pc:docMk/>
            <pc:sldMk cId="0" sldId="303"/>
            <ac:spMk id="20" creationId="{4BFBA42E-0790-FFA6-BD68-C4FEFBDF62CB}"/>
          </ac:spMkLst>
        </pc:spChg>
        <pc:spChg chg="add mod">
          <ac:chgData name="Sydney Fraser" userId="dbc7878a-556d-451f-8de0-923ac6582daf" providerId="ADAL" clId="{177FDED3-9E72-5446-AFC5-10FEDCFEFE7C}" dt="2024-04-08T14:33:42.325" v="206"/>
          <ac:spMkLst>
            <pc:docMk/>
            <pc:sldMk cId="0" sldId="303"/>
            <ac:spMk id="21" creationId="{0E917614-5628-EA6A-4E3E-04695F06AE6B}"/>
          </ac:spMkLst>
        </pc:spChg>
        <pc:spChg chg="add mod">
          <ac:chgData name="Sydney Fraser" userId="dbc7878a-556d-451f-8de0-923ac6582daf" providerId="ADAL" clId="{177FDED3-9E72-5446-AFC5-10FEDCFEFE7C}" dt="2024-04-08T14:33:42.325" v="206"/>
          <ac:spMkLst>
            <pc:docMk/>
            <pc:sldMk cId="0" sldId="303"/>
            <ac:spMk id="22" creationId="{DAEA2A53-ABCA-A0A6-B3F6-02E6F1FE60A2}"/>
          </ac:spMkLst>
        </pc:spChg>
        <pc:spChg chg="add mod">
          <ac:chgData name="Sydney Fraser" userId="dbc7878a-556d-451f-8de0-923ac6582daf" providerId="ADAL" clId="{177FDED3-9E72-5446-AFC5-10FEDCFEFE7C}" dt="2024-04-08T14:33:42.325" v="206"/>
          <ac:spMkLst>
            <pc:docMk/>
            <pc:sldMk cId="0" sldId="303"/>
            <ac:spMk id="23" creationId="{6DB46DD3-9B16-2C3B-59FB-55C22399272A}"/>
          </ac:spMkLst>
        </pc:spChg>
        <pc:spChg chg="add mod">
          <ac:chgData name="Sydney Fraser" userId="dbc7878a-556d-451f-8de0-923ac6582daf" providerId="ADAL" clId="{177FDED3-9E72-5446-AFC5-10FEDCFEFE7C}" dt="2024-04-08T14:33:42.325" v="206"/>
          <ac:spMkLst>
            <pc:docMk/>
            <pc:sldMk cId="0" sldId="303"/>
            <ac:spMk id="24" creationId="{D482F4DA-6464-0A90-8C03-02A04DC71D14}"/>
          </ac:spMkLst>
        </pc:spChg>
        <pc:spChg chg="add mod">
          <ac:chgData name="Sydney Fraser" userId="dbc7878a-556d-451f-8de0-923ac6582daf" providerId="ADAL" clId="{177FDED3-9E72-5446-AFC5-10FEDCFEFE7C}" dt="2024-04-08T14:33:42.325" v="206"/>
          <ac:spMkLst>
            <pc:docMk/>
            <pc:sldMk cId="0" sldId="303"/>
            <ac:spMk id="25" creationId="{E01C00FE-91A9-61F7-66D0-08DA4C804134}"/>
          </ac:spMkLst>
        </pc:spChg>
      </pc:sldChg>
      <pc:sldChg chg="addSp delSp modSp mod modTransition">
        <pc:chgData name="Sydney Fraser" userId="dbc7878a-556d-451f-8de0-923ac6582daf" providerId="ADAL" clId="{177FDED3-9E72-5446-AFC5-10FEDCFEFE7C}" dt="2024-04-08T18:37:04.513" v="581"/>
        <pc:sldMkLst>
          <pc:docMk/>
          <pc:sldMk cId="0" sldId="304"/>
        </pc:sldMkLst>
        <pc:spChg chg="del">
          <ac:chgData name="Sydney Fraser" userId="dbc7878a-556d-451f-8de0-923ac6582daf" providerId="ADAL" clId="{177FDED3-9E72-5446-AFC5-10FEDCFEFE7C}" dt="2024-04-08T14:33:55.546" v="207" actId="478"/>
          <ac:spMkLst>
            <pc:docMk/>
            <pc:sldMk cId="0" sldId="304"/>
            <ac:spMk id="4"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5"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6"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7"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8"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9"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0"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1"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2" creationId="{00000000-0000-0000-0000-000000000000}"/>
          </ac:spMkLst>
        </pc:spChg>
        <pc:spChg chg="del">
          <ac:chgData name="Sydney Fraser" userId="dbc7878a-556d-451f-8de0-923ac6582daf" providerId="ADAL" clId="{177FDED3-9E72-5446-AFC5-10FEDCFEFE7C}" dt="2024-04-08T14:33:55.546" v="207" actId="478"/>
          <ac:spMkLst>
            <pc:docMk/>
            <pc:sldMk cId="0" sldId="304"/>
            <ac:spMk id="13" creationId="{00000000-0000-0000-0000-000000000000}"/>
          </ac:spMkLst>
        </pc:spChg>
        <pc:spChg chg="add mod">
          <ac:chgData name="Sydney Fraser" userId="dbc7878a-556d-451f-8de0-923ac6582daf" providerId="ADAL" clId="{177FDED3-9E72-5446-AFC5-10FEDCFEFE7C}" dt="2024-04-08T14:33:55.798" v="208"/>
          <ac:spMkLst>
            <pc:docMk/>
            <pc:sldMk cId="0" sldId="304"/>
            <ac:spMk id="16" creationId="{927E7291-EBC2-84A1-D630-756FE4F6DB56}"/>
          </ac:spMkLst>
        </pc:spChg>
        <pc:spChg chg="add mod">
          <ac:chgData name="Sydney Fraser" userId="dbc7878a-556d-451f-8de0-923ac6582daf" providerId="ADAL" clId="{177FDED3-9E72-5446-AFC5-10FEDCFEFE7C}" dt="2024-04-08T14:33:55.798" v="208"/>
          <ac:spMkLst>
            <pc:docMk/>
            <pc:sldMk cId="0" sldId="304"/>
            <ac:spMk id="17" creationId="{39BAB770-22A8-98A2-1DE0-76E8F376477E}"/>
          </ac:spMkLst>
        </pc:spChg>
        <pc:spChg chg="add mod">
          <ac:chgData name="Sydney Fraser" userId="dbc7878a-556d-451f-8de0-923ac6582daf" providerId="ADAL" clId="{177FDED3-9E72-5446-AFC5-10FEDCFEFE7C}" dt="2024-04-08T14:33:55.798" v="208"/>
          <ac:spMkLst>
            <pc:docMk/>
            <pc:sldMk cId="0" sldId="304"/>
            <ac:spMk id="18" creationId="{4BF5BEC7-C108-270F-387E-CD7E0A326143}"/>
          </ac:spMkLst>
        </pc:spChg>
        <pc:spChg chg="add mod">
          <ac:chgData name="Sydney Fraser" userId="dbc7878a-556d-451f-8de0-923ac6582daf" providerId="ADAL" clId="{177FDED3-9E72-5446-AFC5-10FEDCFEFE7C}" dt="2024-04-08T14:33:55.798" v="208"/>
          <ac:spMkLst>
            <pc:docMk/>
            <pc:sldMk cId="0" sldId="304"/>
            <ac:spMk id="19" creationId="{1EC07391-DB4A-22C4-A745-2D630ACB47C4}"/>
          </ac:spMkLst>
        </pc:spChg>
        <pc:spChg chg="add mod">
          <ac:chgData name="Sydney Fraser" userId="dbc7878a-556d-451f-8de0-923ac6582daf" providerId="ADAL" clId="{177FDED3-9E72-5446-AFC5-10FEDCFEFE7C}" dt="2024-04-08T14:33:55.798" v="208"/>
          <ac:spMkLst>
            <pc:docMk/>
            <pc:sldMk cId="0" sldId="304"/>
            <ac:spMk id="20" creationId="{EA9CE7D0-4546-62D6-1B6B-C83F8E44BA21}"/>
          </ac:spMkLst>
        </pc:spChg>
        <pc:spChg chg="add mod">
          <ac:chgData name="Sydney Fraser" userId="dbc7878a-556d-451f-8de0-923ac6582daf" providerId="ADAL" clId="{177FDED3-9E72-5446-AFC5-10FEDCFEFE7C}" dt="2024-04-08T14:33:55.798" v="208"/>
          <ac:spMkLst>
            <pc:docMk/>
            <pc:sldMk cId="0" sldId="304"/>
            <ac:spMk id="21" creationId="{2663BA6F-F8E3-36E4-9100-4EC1531534DC}"/>
          </ac:spMkLst>
        </pc:spChg>
        <pc:spChg chg="add mod">
          <ac:chgData name="Sydney Fraser" userId="dbc7878a-556d-451f-8de0-923ac6582daf" providerId="ADAL" clId="{177FDED3-9E72-5446-AFC5-10FEDCFEFE7C}" dt="2024-04-08T14:33:55.798" v="208"/>
          <ac:spMkLst>
            <pc:docMk/>
            <pc:sldMk cId="0" sldId="304"/>
            <ac:spMk id="22" creationId="{253F2312-C76B-F9DF-F458-5C499D090CD2}"/>
          </ac:spMkLst>
        </pc:spChg>
        <pc:spChg chg="add mod">
          <ac:chgData name="Sydney Fraser" userId="dbc7878a-556d-451f-8de0-923ac6582daf" providerId="ADAL" clId="{177FDED3-9E72-5446-AFC5-10FEDCFEFE7C}" dt="2024-04-08T14:33:55.798" v="208"/>
          <ac:spMkLst>
            <pc:docMk/>
            <pc:sldMk cId="0" sldId="304"/>
            <ac:spMk id="23" creationId="{139AF016-7B5E-E60E-F844-3633BE62F05C}"/>
          </ac:spMkLst>
        </pc:spChg>
        <pc:spChg chg="add mod">
          <ac:chgData name="Sydney Fraser" userId="dbc7878a-556d-451f-8de0-923ac6582daf" providerId="ADAL" clId="{177FDED3-9E72-5446-AFC5-10FEDCFEFE7C}" dt="2024-04-08T14:33:55.798" v="208"/>
          <ac:spMkLst>
            <pc:docMk/>
            <pc:sldMk cId="0" sldId="304"/>
            <ac:spMk id="24" creationId="{5949495E-140F-0F41-1A8F-D0A77BDAE983}"/>
          </ac:spMkLst>
        </pc:spChg>
        <pc:spChg chg="add mod">
          <ac:chgData name="Sydney Fraser" userId="dbc7878a-556d-451f-8de0-923ac6582daf" providerId="ADAL" clId="{177FDED3-9E72-5446-AFC5-10FEDCFEFE7C}" dt="2024-04-08T14:33:55.798" v="208"/>
          <ac:spMkLst>
            <pc:docMk/>
            <pc:sldMk cId="0" sldId="304"/>
            <ac:spMk id="25" creationId="{BD9D0532-908E-32D3-B618-4310022FDF2E}"/>
          </ac:spMkLst>
        </pc:spChg>
        <pc:picChg chg="add mod">
          <ac:chgData name="Sydney Fraser" userId="dbc7878a-556d-451f-8de0-923ac6582daf" providerId="ADAL" clId="{177FDED3-9E72-5446-AFC5-10FEDCFEFE7C}" dt="2024-04-08T18:37:04.513" v="581"/>
          <ac:picMkLst>
            <pc:docMk/>
            <pc:sldMk cId="0" sldId="304"/>
            <ac:picMk id="4" creationId="{60AC3F82-873E-5C00-4705-3FBBC88F7816}"/>
          </ac:picMkLst>
        </pc:picChg>
      </pc:sldChg>
      <pc:sldChg chg="addSp delSp modSp mod modTransition">
        <pc:chgData name="Sydney Fraser" userId="dbc7878a-556d-451f-8de0-923ac6582daf" providerId="ADAL" clId="{177FDED3-9E72-5446-AFC5-10FEDCFEFE7C}" dt="2024-04-08T18:02:34.243" v="232"/>
        <pc:sldMkLst>
          <pc:docMk/>
          <pc:sldMk cId="0" sldId="305"/>
        </pc:sldMkLst>
        <pc:spChg chg="del">
          <ac:chgData name="Sydney Fraser" userId="dbc7878a-556d-451f-8de0-923ac6582daf" providerId="ADAL" clId="{177FDED3-9E72-5446-AFC5-10FEDCFEFE7C}" dt="2024-04-08T14:34:08.006" v="209" actId="478"/>
          <ac:spMkLst>
            <pc:docMk/>
            <pc:sldMk cId="0" sldId="305"/>
            <ac:spMk id="6"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7"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8"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9"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0"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1"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2"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3"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4" creationId="{00000000-0000-0000-0000-000000000000}"/>
          </ac:spMkLst>
        </pc:spChg>
        <pc:spChg chg="del">
          <ac:chgData name="Sydney Fraser" userId="dbc7878a-556d-451f-8de0-923ac6582daf" providerId="ADAL" clId="{177FDED3-9E72-5446-AFC5-10FEDCFEFE7C}" dt="2024-04-08T14:34:08.006" v="209" actId="478"/>
          <ac:spMkLst>
            <pc:docMk/>
            <pc:sldMk cId="0" sldId="305"/>
            <ac:spMk id="15" creationId="{00000000-0000-0000-0000-000000000000}"/>
          </ac:spMkLst>
        </pc:spChg>
        <pc:spChg chg="add mod">
          <ac:chgData name="Sydney Fraser" userId="dbc7878a-556d-451f-8de0-923ac6582daf" providerId="ADAL" clId="{177FDED3-9E72-5446-AFC5-10FEDCFEFE7C}" dt="2024-04-08T14:34:08.344" v="210"/>
          <ac:spMkLst>
            <pc:docMk/>
            <pc:sldMk cId="0" sldId="305"/>
            <ac:spMk id="16" creationId="{99BE49E3-C3CE-9267-EAE1-572C4C115F05}"/>
          </ac:spMkLst>
        </pc:spChg>
        <pc:spChg chg="add mod">
          <ac:chgData name="Sydney Fraser" userId="dbc7878a-556d-451f-8de0-923ac6582daf" providerId="ADAL" clId="{177FDED3-9E72-5446-AFC5-10FEDCFEFE7C}" dt="2024-04-08T14:34:08.344" v="210"/>
          <ac:spMkLst>
            <pc:docMk/>
            <pc:sldMk cId="0" sldId="305"/>
            <ac:spMk id="17" creationId="{36C22DEF-E49C-05A7-6B4D-C961C382F858}"/>
          </ac:spMkLst>
        </pc:spChg>
        <pc:spChg chg="add mod">
          <ac:chgData name="Sydney Fraser" userId="dbc7878a-556d-451f-8de0-923ac6582daf" providerId="ADAL" clId="{177FDED3-9E72-5446-AFC5-10FEDCFEFE7C}" dt="2024-04-08T14:34:08.344" v="210"/>
          <ac:spMkLst>
            <pc:docMk/>
            <pc:sldMk cId="0" sldId="305"/>
            <ac:spMk id="18" creationId="{47CD2BFA-EE5C-BD2D-C628-0E39124F484F}"/>
          </ac:spMkLst>
        </pc:spChg>
        <pc:spChg chg="add mod">
          <ac:chgData name="Sydney Fraser" userId="dbc7878a-556d-451f-8de0-923ac6582daf" providerId="ADAL" clId="{177FDED3-9E72-5446-AFC5-10FEDCFEFE7C}" dt="2024-04-08T14:34:08.344" v="210"/>
          <ac:spMkLst>
            <pc:docMk/>
            <pc:sldMk cId="0" sldId="305"/>
            <ac:spMk id="19" creationId="{7A28884E-5BDD-A5D9-9750-EFCD6A78FF24}"/>
          </ac:spMkLst>
        </pc:spChg>
        <pc:spChg chg="add mod">
          <ac:chgData name="Sydney Fraser" userId="dbc7878a-556d-451f-8de0-923ac6582daf" providerId="ADAL" clId="{177FDED3-9E72-5446-AFC5-10FEDCFEFE7C}" dt="2024-04-08T14:34:08.344" v="210"/>
          <ac:spMkLst>
            <pc:docMk/>
            <pc:sldMk cId="0" sldId="305"/>
            <ac:spMk id="20" creationId="{2186EB60-0C71-5345-7525-531031E86148}"/>
          </ac:spMkLst>
        </pc:spChg>
        <pc:spChg chg="add mod">
          <ac:chgData name="Sydney Fraser" userId="dbc7878a-556d-451f-8de0-923ac6582daf" providerId="ADAL" clId="{177FDED3-9E72-5446-AFC5-10FEDCFEFE7C}" dt="2024-04-08T14:34:08.344" v="210"/>
          <ac:spMkLst>
            <pc:docMk/>
            <pc:sldMk cId="0" sldId="305"/>
            <ac:spMk id="21" creationId="{C8CD17E2-3268-B710-2545-5F13F52BC1E8}"/>
          </ac:spMkLst>
        </pc:spChg>
        <pc:spChg chg="add mod">
          <ac:chgData name="Sydney Fraser" userId="dbc7878a-556d-451f-8de0-923ac6582daf" providerId="ADAL" clId="{177FDED3-9E72-5446-AFC5-10FEDCFEFE7C}" dt="2024-04-08T14:34:08.344" v="210"/>
          <ac:spMkLst>
            <pc:docMk/>
            <pc:sldMk cId="0" sldId="305"/>
            <ac:spMk id="22" creationId="{D468A637-26E8-1471-0433-FF302E4036D5}"/>
          </ac:spMkLst>
        </pc:spChg>
        <pc:spChg chg="add mod">
          <ac:chgData name="Sydney Fraser" userId="dbc7878a-556d-451f-8de0-923ac6582daf" providerId="ADAL" clId="{177FDED3-9E72-5446-AFC5-10FEDCFEFE7C}" dt="2024-04-08T14:34:08.344" v="210"/>
          <ac:spMkLst>
            <pc:docMk/>
            <pc:sldMk cId="0" sldId="305"/>
            <ac:spMk id="23" creationId="{41097F08-3E4C-D52B-B170-0C8577154909}"/>
          </ac:spMkLst>
        </pc:spChg>
        <pc:spChg chg="add mod">
          <ac:chgData name="Sydney Fraser" userId="dbc7878a-556d-451f-8de0-923ac6582daf" providerId="ADAL" clId="{177FDED3-9E72-5446-AFC5-10FEDCFEFE7C}" dt="2024-04-08T14:34:08.344" v="210"/>
          <ac:spMkLst>
            <pc:docMk/>
            <pc:sldMk cId="0" sldId="305"/>
            <ac:spMk id="24" creationId="{4DC36A8B-6BA7-E43D-1E5C-3AB940C59074}"/>
          </ac:spMkLst>
        </pc:spChg>
        <pc:spChg chg="add mod">
          <ac:chgData name="Sydney Fraser" userId="dbc7878a-556d-451f-8de0-923ac6582daf" providerId="ADAL" clId="{177FDED3-9E72-5446-AFC5-10FEDCFEFE7C}" dt="2024-04-08T14:34:08.344" v="210"/>
          <ac:spMkLst>
            <pc:docMk/>
            <pc:sldMk cId="0" sldId="305"/>
            <ac:spMk id="25" creationId="{C3544944-5443-BC18-239F-7712B7C75AAD}"/>
          </ac:spMkLst>
        </pc:spChg>
      </pc:sldChg>
      <pc:sldChg chg="addSp delSp modSp mod modTransition">
        <pc:chgData name="Sydney Fraser" userId="dbc7878a-556d-451f-8de0-923ac6582daf" providerId="ADAL" clId="{177FDED3-9E72-5446-AFC5-10FEDCFEFE7C}" dt="2024-04-08T18:37:05.409" v="582"/>
        <pc:sldMkLst>
          <pc:docMk/>
          <pc:sldMk cId="0" sldId="306"/>
        </pc:sldMkLst>
        <pc:spChg chg="del">
          <ac:chgData name="Sydney Fraser" userId="dbc7878a-556d-451f-8de0-923ac6582daf" providerId="ADAL" clId="{177FDED3-9E72-5446-AFC5-10FEDCFEFE7C}" dt="2024-04-08T14:34:20.204" v="211" actId="478"/>
          <ac:spMkLst>
            <pc:docMk/>
            <pc:sldMk cId="0" sldId="306"/>
            <ac:spMk id="4"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5"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6"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7"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8"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9"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0"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1"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2" creationId="{00000000-0000-0000-0000-000000000000}"/>
          </ac:spMkLst>
        </pc:spChg>
        <pc:spChg chg="del">
          <ac:chgData name="Sydney Fraser" userId="dbc7878a-556d-451f-8de0-923ac6582daf" providerId="ADAL" clId="{177FDED3-9E72-5446-AFC5-10FEDCFEFE7C}" dt="2024-04-08T14:34:20.204" v="211" actId="478"/>
          <ac:spMkLst>
            <pc:docMk/>
            <pc:sldMk cId="0" sldId="306"/>
            <ac:spMk id="13" creationId="{00000000-0000-0000-0000-000000000000}"/>
          </ac:spMkLst>
        </pc:spChg>
        <pc:spChg chg="add mod">
          <ac:chgData name="Sydney Fraser" userId="dbc7878a-556d-451f-8de0-923ac6582daf" providerId="ADAL" clId="{177FDED3-9E72-5446-AFC5-10FEDCFEFE7C}" dt="2024-04-08T14:34:20.438" v="212"/>
          <ac:spMkLst>
            <pc:docMk/>
            <pc:sldMk cId="0" sldId="306"/>
            <ac:spMk id="16" creationId="{5C94BDDA-7CC5-F3CA-6903-E9B76ADC4118}"/>
          </ac:spMkLst>
        </pc:spChg>
        <pc:spChg chg="add mod">
          <ac:chgData name="Sydney Fraser" userId="dbc7878a-556d-451f-8de0-923ac6582daf" providerId="ADAL" clId="{177FDED3-9E72-5446-AFC5-10FEDCFEFE7C}" dt="2024-04-08T14:34:20.438" v="212"/>
          <ac:spMkLst>
            <pc:docMk/>
            <pc:sldMk cId="0" sldId="306"/>
            <ac:spMk id="17" creationId="{D165A569-4E43-3005-7635-62229A08BAA8}"/>
          </ac:spMkLst>
        </pc:spChg>
        <pc:spChg chg="add mod">
          <ac:chgData name="Sydney Fraser" userId="dbc7878a-556d-451f-8de0-923ac6582daf" providerId="ADAL" clId="{177FDED3-9E72-5446-AFC5-10FEDCFEFE7C}" dt="2024-04-08T14:34:20.438" v="212"/>
          <ac:spMkLst>
            <pc:docMk/>
            <pc:sldMk cId="0" sldId="306"/>
            <ac:spMk id="18" creationId="{9E65A664-9443-B1DC-4638-FC4C2BB00D26}"/>
          </ac:spMkLst>
        </pc:spChg>
        <pc:spChg chg="add mod">
          <ac:chgData name="Sydney Fraser" userId="dbc7878a-556d-451f-8de0-923ac6582daf" providerId="ADAL" clId="{177FDED3-9E72-5446-AFC5-10FEDCFEFE7C}" dt="2024-04-08T14:34:20.438" v="212"/>
          <ac:spMkLst>
            <pc:docMk/>
            <pc:sldMk cId="0" sldId="306"/>
            <ac:spMk id="19" creationId="{C9DFEA3E-47D3-75D7-BE81-BE25F244D61F}"/>
          </ac:spMkLst>
        </pc:spChg>
        <pc:spChg chg="add mod">
          <ac:chgData name="Sydney Fraser" userId="dbc7878a-556d-451f-8de0-923ac6582daf" providerId="ADAL" clId="{177FDED3-9E72-5446-AFC5-10FEDCFEFE7C}" dt="2024-04-08T14:34:20.438" v="212"/>
          <ac:spMkLst>
            <pc:docMk/>
            <pc:sldMk cId="0" sldId="306"/>
            <ac:spMk id="20" creationId="{1C032C24-CEC0-2BE1-FE5F-299F694CF8D5}"/>
          </ac:spMkLst>
        </pc:spChg>
        <pc:spChg chg="add mod">
          <ac:chgData name="Sydney Fraser" userId="dbc7878a-556d-451f-8de0-923ac6582daf" providerId="ADAL" clId="{177FDED3-9E72-5446-AFC5-10FEDCFEFE7C}" dt="2024-04-08T14:34:20.438" v="212"/>
          <ac:spMkLst>
            <pc:docMk/>
            <pc:sldMk cId="0" sldId="306"/>
            <ac:spMk id="21" creationId="{7F5B65BF-FA3B-2B2D-6713-0C2008E4E8BD}"/>
          </ac:spMkLst>
        </pc:spChg>
        <pc:spChg chg="add mod">
          <ac:chgData name="Sydney Fraser" userId="dbc7878a-556d-451f-8de0-923ac6582daf" providerId="ADAL" clId="{177FDED3-9E72-5446-AFC5-10FEDCFEFE7C}" dt="2024-04-08T14:34:20.438" v="212"/>
          <ac:spMkLst>
            <pc:docMk/>
            <pc:sldMk cId="0" sldId="306"/>
            <ac:spMk id="22" creationId="{60CFA5F1-60C9-D31D-DC05-EED559073B87}"/>
          </ac:spMkLst>
        </pc:spChg>
        <pc:spChg chg="add mod">
          <ac:chgData name="Sydney Fraser" userId="dbc7878a-556d-451f-8de0-923ac6582daf" providerId="ADAL" clId="{177FDED3-9E72-5446-AFC5-10FEDCFEFE7C}" dt="2024-04-08T14:34:20.438" v="212"/>
          <ac:spMkLst>
            <pc:docMk/>
            <pc:sldMk cId="0" sldId="306"/>
            <ac:spMk id="23" creationId="{9E3E6537-D963-AAEA-964F-402368238433}"/>
          </ac:spMkLst>
        </pc:spChg>
        <pc:spChg chg="add mod">
          <ac:chgData name="Sydney Fraser" userId="dbc7878a-556d-451f-8de0-923ac6582daf" providerId="ADAL" clId="{177FDED3-9E72-5446-AFC5-10FEDCFEFE7C}" dt="2024-04-08T14:34:20.438" v="212"/>
          <ac:spMkLst>
            <pc:docMk/>
            <pc:sldMk cId="0" sldId="306"/>
            <ac:spMk id="24" creationId="{8641E37E-8365-880A-CBD8-66AA025592F9}"/>
          </ac:spMkLst>
        </pc:spChg>
        <pc:spChg chg="add mod">
          <ac:chgData name="Sydney Fraser" userId="dbc7878a-556d-451f-8de0-923ac6582daf" providerId="ADAL" clId="{177FDED3-9E72-5446-AFC5-10FEDCFEFE7C}" dt="2024-04-08T14:34:20.438" v="212"/>
          <ac:spMkLst>
            <pc:docMk/>
            <pc:sldMk cId="0" sldId="306"/>
            <ac:spMk id="25" creationId="{74E4FB3A-D193-5215-483A-9EFB5BEBC449}"/>
          </ac:spMkLst>
        </pc:spChg>
        <pc:picChg chg="add mod">
          <ac:chgData name="Sydney Fraser" userId="dbc7878a-556d-451f-8de0-923ac6582daf" providerId="ADAL" clId="{177FDED3-9E72-5446-AFC5-10FEDCFEFE7C}" dt="2024-04-08T18:37:05.409" v="582"/>
          <ac:picMkLst>
            <pc:docMk/>
            <pc:sldMk cId="0" sldId="306"/>
            <ac:picMk id="4" creationId="{57AE89DF-81F1-A4E4-8040-2F9B621F2B00}"/>
          </ac:picMkLst>
        </pc:picChg>
      </pc:sldChg>
      <pc:sldChg chg="addSp delSp modSp mod modTransition">
        <pc:chgData name="Sydney Fraser" userId="dbc7878a-556d-451f-8de0-923ac6582daf" providerId="ADAL" clId="{177FDED3-9E72-5446-AFC5-10FEDCFEFE7C}" dt="2024-04-08T18:02:34.243" v="232"/>
        <pc:sldMkLst>
          <pc:docMk/>
          <pc:sldMk cId="0" sldId="307"/>
        </pc:sldMkLst>
        <pc:spChg chg="mod">
          <ac:chgData name="Sydney Fraser" userId="dbc7878a-556d-451f-8de0-923ac6582daf" providerId="ADAL" clId="{177FDED3-9E72-5446-AFC5-10FEDCFEFE7C}" dt="2024-04-08T14:34:36.564" v="215" actId="207"/>
          <ac:spMkLst>
            <pc:docMk/>
            <pc:sldMk cId="0" sldId="307"/>
            <ac:spMk id="4"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7"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8"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9"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0"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1"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2"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3"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4"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5" creationId="{00000000-0000-0000-0000-000000000000}"/>
          </ac:spMkLst>
        </pc:spChg>
        <pc:spChg chg="del">
          <ac:chgData name="Sydney Fraser" userId="dbc7878a-556d-451f-8de0-923ac6582daf" providerId="ADAL" clId="{177FDED3-9E72-5446-AFC5-10FEDCFEFE7C}" dt="2024-04-08T14:34:33.407" v="213" actId="478"/>
          <ac:spMkLst>
            <pc:docMk/>
            <pc:sldMk cId="0" sldId="307"/>
            <ac:spMk id="16" creationId="{00000000-0000-0000-0000-000000000000}"/>
          </ac:spMkLst>
        </pc:spChg>
        <pc:spChg chg="add mod">
          <ac:chgData name="Sydney Fraser" userId="dbc7878a-556d-451f-8de0-923ac6582daf" providerId="ADAL" clId="{177FDED3-9E72-5446-AFC5-10FEDCFEFE7C}" dt="2024-04-08T14:34:33.709" v="214"/>
          <ac:spMkLst>
            <pc:docMk/>
            <pc:sldMk cId="0" sldId="307"/>
            <ac:spMk id="17" creationId="{1E03F6AE-B2A9-4672-546E-1FECAAD8ECB7}"/>
          </ac:spMkLst>
        </pc:spChg>
        <pc:spChg chg="add mod">
          <ac:chgData name="Sydney Fraser" userId="dbc7878a-556d-451f-8de0-923ac6582daf" providerId="ADAL" clId="{177FDED3-9E72-5446-AFC5-10FEDCFEFE7C}" dt="2024-04-08T14:34:33.709" v="214"/>
          <ac:spMkLst>
            <pc:docMk/>
            <pc:sldMk cId="0" sldId="307"/>
            <ac:spMk id="18" creationId="{A8FE0DD9-52A6-2B82-F31C-05D0D7E607DE}"/>
          </ac:spMkLst>
        </pc:spChg>
        <pc:spChg chg="add mod">
          <ac:chgData name="Sydney Fraser" userId="dbc7878a-556d-451f-8de0-923ac6582daf" providerId="ADAL" clId="{177FDED3-9E72-5446-AFC5-10FEDCFEFE7C}" dt="2024-04-08T14:34:33.709" v="214"/>
          <ac:spMkLst>
            <pc:docMk/>
            <pc:sldMk cId="0" sldId="307"/>
            <ac:spMk id="19" creationId="{8C518D1D-EFD4-BB7C-D500-EDF2F317F89C}"/>
          </ac:spMkLst>
        </pc:spChg>
        <pc:spChg chg="add mod">
          <ac:chgData name="Sydney Fraser" userId="dbc7878a-556d-451f-8de0-923ac6582daf" providerId="ADAL" clId="{177FDED3-9E72-5446-AFC5-10FEDCFEFE7C}" dt="2024-04-08T14:34:33.709" v="214"/>
          <ac:spMkLst>
            <pc:docMk/>
            <pc:sldMk cId="0" sldId="307"/>
            <ac:spMk id="20" creationId="{1F2368D0-F570-53C7-647D-7814B982AD46}"/>
          </ac:spMkLst>
        </pc:spChg>
        <pc:spChg chg="add mod">
          <ac:chgData name="Sydney Fraser" userId="dbc7878a-556d-451f-8de0-923ac6582daf" providerId="ADAL" clId="{177FDED3-9E72-5446-AFC5-10FEDCFEFE7C}" dt="2024-04-08T14:34:33.709" v="214"/>
          <ac:spMkLst>
            <pc:docMk/>
            <pc:sldMk cId="0" sldId="307"/>
            <ac:spMk id="21" creationId="{4AE95733-1F6C-1E1E-828F-48E69EB38B85}"/>
          </ac:spMkLst>
        </pc:spChg>
        <pc:spChg chg="add mod">
          <ac:chgData name="Sydney Fraser" userId="dbc7878a-556d-451f-8de0-923ac6582daf" providerId="ADAL" clId="{177FDED3-9E72-5446-AFC5-10FEDCFEFE7C}" dt="2024-04-08T14:34:33.709" v="214"/>
          <ac:spMkLst>
            <pc:docMk/>
            <pc:sldMk cId="0" sldId="307"/>
            <ac:spMk id="22" creationId="{73BF214F-9434-04CB-9E12-D48D2F121A8D}"/>
          </ac:spMkLst>
        </pc:spChg>
        <pc:spChg chg="add mod">
          <ac:chgData name="Sydney Fraser" userId="dbc7878a-556d-451f-8de0-923ac6582daf" providerId="ADAL" clId="{177FDED3-9E72-5446-AFC5-10FEDCFEFE7C}" dt="2024-04-08T14:34:33.709" v="214"/>
          <ac:spMkLst>
            <pc:docMk/>
            <pc:sldMk cId="0" sldId="307"/>
            <ac:spMk id="23" creationId="{3FB5118E-2D50-96CF-A9C8-D5691D2A0002}"/>
          </ac:spMkLst>
        </pc:spChg>
        <pc:spChg chg="add mod">
          <ac:chgData name="Sydney Fraser" userId="dbc7878a-556d-451f-8de0-923ac6582daf" providerId="ADAL" clId="{177FDED3-9E72-5446-AFC5-10FEDCFEFE7C}" dt="2024-04-08T14:34:33.709" v="214"/>
          <ac:spMkLst>
            <pc:docMk/>
            <pc:sldMk cId="0" sldId="307"/>
            <ac:spMk id="24" creationId="{F012550E-4AE4-690C-3F2A-A6EBA86773B8}"/>
          </ac:spMkLst>
        </pc:spChg>
        <pc:spChg chg="add mod">
          <ac:chgData name="Sydney Fraser" userId="dbc7878a-556d-451f-8de0-923ac6582daf" providerId="ADAL" clId="{177FDED3-9E72-5446-AFC5-10FEDCFEFE7C}" dt="2024-04-08T14:34:33.709" v="214"/>
          <ac:spMkLst>
            <pc:docMk/>
            <pc:sldMk cId="0" sldId="307"/>
            <ac:spMk id="25" creationId="{A253A65C-D270-1C92-B317-270AE5C91BA8}"/>
          </ac:spMkLst>
        </pc:spChg>
        <pc:spChg chg="add mod">
          <ac:chgData name="Sydney Fraser" userId="dbc7878a-556d-451f-8de0-923ac6582daf" providerId="ADAL" clId="{177FDED3-9E72-5446-AFC5-10FEDCFEFE7C}" dt="2024-04-08T14:34:33.709" v="214"/>
          <ac:spMkLst>
            <pc:docMk/>
            <pc:sldMk cId="0" sldId="307"/>
            <ac:spMk id="26" creationId="{DCC336E7-8081-628E-839F-14532B0A272E}"/>
          </ac:spMkLst>
        </pc:spChg>
      </pc:sldChg>
      <pc:sldChg chg="addSp delSp modSp mod modTransition">
        <pc:chgData name="Sydney Fraser" userId="dbc7878a-556d-451f-8de0-923ac6582daf" providerId="ADAL" clId="{177FDED3-9E72-5446-AFC5-10FEDCFEFE7C}" dt="2024-04-08T18:37:07.252" v="583"/>
        <pc:sldMkLst>
          <pc:docMk/>
          <pc:sldMk cId="0" sldId="308"/>
        </pc:sldMkLst>
        <pc:spChg chg="del">
          <ac:chgData name="Sydney Fraser" userId="dbc7878a-556d-451f-8de0-923ac6582daf" providerId="ADAL" clId="{177FDED3-9E72-5446-AFC5-10FEDCFEFE7C}" dt="2024-04-08T14:34:51.288" v="217" actId="478"/>
          <ac:spMkLst>
            <pc:docMk/>
            <pc:sldMk cId="0" sldId="308"/>
            <ac:spMk id="6"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7"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8"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9"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0"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1"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2"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3"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4" creationId="{00000000-0000-0000-0000-000000000000}"/>
          </ac:spMkLst>
        </pc:spChg>
        <pc:spChg chg="mod">
          <ac:chgData name="Sydney Fraser" userId="dbc7878a-556d-451f-8de0-923ac6582daf" providerId="ADAL" clId="{177FDED3-9E72-5446-AFC5-10FEDCFEFE7C}" dt="2024-04-08T14:34:39.598" v="216" actId="207"/>
          <ac:spMkLst>
            <pc:docMk/>
            <pc:sldMk cId="0" sldId="308"/>
            <ac:spMk id="15" creationId="{00000000-0000-0000-0000-000000000000}"/>
          </ac:spMkLst>
        </pc:spChg>
        <pc:spChg chg="del">
          <ac:chgData name="Sydney Fraser" userId="dbc7878a-556d-451f-8de0-923ac6582daf" providerId="ADAL" clId="{177FDED3-9E72-5446-AFC5-10FEDCFEFE7C}" dt="2024-04-08T14:34:51.288" v="217" actId="478"/>
          <ac:spMkLst>
            <pc:docMk/>
            <pc:sldMk cId="0" sldId="308"/>
            <ac:spMk id="16" creationId="{00000000-0000-0000-0000-000000000000}"/>
          </ac:spMkLst>
        </pc:spChg>
        <pc:spChg chg="add mod">
          <ac:chgData name="Sydney Fraser" userId="dbc7878a-556d-451f-8de0-923ac6582daf" providerId="ADAL" clId="{177FDED3-9E72-5446-AFC5-10FEDCFEFE7C}" dt="2024-04-08T14:34:51.545" v="218"/>
          <ac:spMkLst>
            <pc:docMk/>
            <pc:sldMk cId="0" sldId="308"/>
            <ac:spMk id="17" creationId="{6EA5B5C6-2486-6C13-9CFB-DE20EABF6EFC}"/>
          </ac:spMkLst>
        </pc:spChg>
        <pc:spChg chg="add mod">
          <ac:chgData name="Sydney Fraser" userId="dbc7878a-556d-451f-8de0-923ac6582daf" providerId="ADAL" clId="{177FDED3-9E72-5446-AFC5-10FEDCFEFE7C}" dt="2024-04-08T14:34:51.545" v="218"/>
          <ac:spMkLst>
            <pc:docMk/>
            <pc:sldMk cId="0" sldId="308"/>
            <ac:spMk id="18" creationId="{1C70B784-4644-4B8E-4357-A434FCAA903F}"/>
          </ac:spMkLst>
        </pc:spChg>
        <pc:spChg chg="add mod">
          <ac:chgData name="Sydney Fraser" userId="dbc7878a-556d-451f-8de0-923ac6582daf" providerId="ADAL" clId="{177FDED3-9E72-5446-AFC5-10FEDCFEFE7C}" dt="2024-04-08T14:34:51.545" v="218"/>
          <ac:spMkLst>
            <pc:docMk/>
            <pc:sldMk cId="0" sldId="308"/>
            <ac:spMk id="19" creationId="{66AF0384-77A5-7C28-8370-FDC750018FED}"/>
          </ac:spMkLst>
        </pc:spChg>
        <pc:spChg chg="add mod">
          <ac:chgData name="Sydney Fraser" userId="dbc7878a-556d-451f-8de0-923ac6582daf" providerId="ADAL" clId="{177FDED3-9E72-5446-AFC5-10FEDCFEFE7C}" dt="2024-04-08T14:34:51.545" v="218"/>
          <ac:spMkLst>
            <pc:docMk/>
            <pc:sldMk cId="0" sldId="308"/>
            <ac:spMk id="20" creationId="{541AC3B4-FE1E-204D-36E8-6EA242DF1C07}"/>
          </ac:spMkLst>
        </pc:spChg>
        <pc:spChg chg="add mod">
          <ac:chgData name="Sydney Fraser" userId="dbc7878a-556d-451f-8de0-923ac6582daf" providerId="ADAL" clId="{177FDED3-9E72-5446-AFC5-10FEDCFEFE7C}" dt="2024-04-08T14:34:51.545" v="218"/>
          <ac:spMkLst>
            <pc:docMk/>
            <pc:sldMk cId="0" sldId="308"/>
            <ac:spMk id="21" creationId="{83560463-9768-4B2C-BF92-8B16A8BCCE55}"/>
          </ac:spMkLst>
        </pc:spChg>
        <pc:spChg chg="add mod">
          <ac:chgData name="Sydney Fraser" userId="dbc7878a-556d-451f-8de0-923ac6582daf" providerId="ADAL" clId="{177FDED3-9E72-5446-AFC5-10FEDCFEFE7C}" dt="2024-04-08T14:34:51.545" v="218"/>
          <ac:spMkLst>
            <pc:docMk/>
            <pc:sldMk cId="0" sldId="308"/>
            <ac:spMk id="22" creationId="{B6E75CB5-40B6-8B04-C188-3D406B7CA6D6}"/>
          </ac:spMkLst>
        </pc:spChg>
        <pc:spChg chg="add mod">
          <ac:chgData name="Sydney Fraser" userId="dbc7878a-556d-451f-8de0-923ac6582daf" providerId="ADAL" clId="{177FDED3-9E72-5446-AFC5-10FEDCFEFE7C}" dt="2024-04-08T14:34:51.545" v="218"/>
          <ac:spMkLst>
            <pc:docMk/>
            <pc:sldMk cId="0" sldId="308"/>
            <ac:spMk id="23" creationId="{60E27046-5572-4E05-A591-42950ADA3AD2}"/>
          </ac:spMkLst>
        </pc:spChg>
        <pc:spChg chg="add mod">
          <ac:chgData name="Sydney Fraser" userId="dbc7878a-556d-451f-8de0-923ac6582daf" providerId="ADAL" clId="{177FDED3-9E72-5446-AFC5-10FEDCFEFE7C}" dt="2024-04-08T14:34:51.545" v="218"/>
          <ac:spMkLst>
            <pc:docMk/>
            <pc:sldMk cId="0" sldId="308"/>
            <ac:spMk id="24" creationId="{2042787C-D2C8-48B7-F43E-E0A30F3446C1}"/>
          </ac:spMkLst>
        </pc:spChg>
        <pc:spChg chg="add mod">
          <ac:chgData name="Sydney Fraser" userId="dbc7878a-556d-451f-8de0-923ac6582daf" providerId="ADAL" clId="{177FDED3-9E72-5446-AFC5-10FEDCFEFE7C}" dt="2024-04-08T14:34:51.545" v="218"/>
          <ac:spMkLst>
            <pc:docMk/>
            <pc:sldMk cId="0" sldId="308"/>
            <ac:spMk id="25" creationId="{8761399B-84CA-8E80-3BBE-A5DE13223A84}"/>
          </ac:spMkLst>
        </pc:spChg>
        <pc:spChg chg="add mod">
          <ac:chgData name="Sydney Fraser" userId="dbc7878a-556d-451f-8de0-923ac6582daf" providerId="ADAL" clId="{177FDED3-9E72-5446-AFC5-10FEDCFEFE7C}" dt="2024-04-08T14:34:51.545" v="218"/>
          <ac:spMkLst>
            <pc:docMk/>
            <pc:sldMk cId="0" sldId="308"/>
            <ac:spMk id="26" creationId="{2CCA8937-3035-5BA3-8FC7-2BE8EDC92955}"/>
          </ac:spMkLst>
        </pc:spChg>
        <pc:picChg chg="add mod">
          <ac:chgData name="Sydney Fraser" userId="dbc7878a-556d-451f-8de0-923ac6582daf" providerId="ADAL" clId="{177FDED3-9E72-5446-AFC5-10FEDCFEFE7C}" dt="2024-04-08T18:37:07.252" v="583"/>
          <ac:picMkLst>
            <pc:docMk/>
            <pc:sldMk cId="0" sldId="308"/>
            <ac:picMk id="6" creationId="{3464C055-B573-9966-5734-9DCCEE9D53BB}"/>
          </ac:picMkLst>
        </pc:picChg>
      </pc:sldChg>
      <pc:sldChg chg="modSp mod modTransition">
        <pc:chgData name="Sydney Fraser" userId="dbc7878a-556d-451f-8de0-923ac6582daf" providerId="ADAL" clId="{177FDED3-9E72-5446-AFC5-10FEDCFEFE7C}" dt="2024-04-08T18:02:34.243" v="232"/>
        <pc:sldMkLst>
          <pc:docMk/>
          <pc:sldMk cId="0" sldId="309"/>
        </pc:sldMkLst>
        <pc:spChg chg="mod">
          <ac:chgData name="Sydney Fraser" userId="dbc7878a-556d-451f-8de0-923ac6582daf" providerId="ADAL" clId="{177FDED3-9E72-5446-AFC5-10FEDCFEFE7C}" dt="2024-04-08T14:34:59.754" v="219" actId="207"/>
          <ac:spMkLst>
            <pc:docMk/>
            <pc:sldMk cId="0" sldId="309"/>
            <ac:spMk id="3" creationId="{00000000-0000-0000-0000-000000000000}"/>
          </ac:spMkLst>
        </pc:spChg>
        <pc:spChg chg="mod">
          <ac:chgData name="Sydney Fraser" userId="dbc7878a-556d-451f-8de0-923ac6582daf" providerId="ADAL" clId="{177FDED3-9E72-5446-AFC5-10FEDCFEFE7C}" dt="2024-04-08T14:35:06.364" v="220" actId="207"/>
          <ac:spMkLst>
            <pc:docMk/>
            <pc:sldMk cId="0" sldId="309"/>
            <ac:spMk id="6" creationId="{00000000-0000-0000-0000-000000000000}"/>
          </ac:spMkLst>
        </pc:spChg>
        <pc:spChg chg="mod">
          <ac:chgData name="Sydney Fraser" userId="dbc7878a-556d-451f-8de0-923ac6582daf" providerId="ADAL" clId="{177FDED3-9E72-5446-AFC5-10FEDCFEFE7C}" dt="2024-04-08T14:35:06.364" v="220" actId="207"/>
          <ac:spMkLst>
            <pc:docMk/>
            <pc:sldMk cId="0" sldId="309"/>
            <ac:spMk id="7" creationId="{00000000-0000-0000-0000-000000000000}"/>
          </ac:spMkLst>
        </pc:spChg>
        <pc:spChg chg="mod">
          <ac:chgData name="Sydney Fraser" userId="dbc7878a-556d-451f-8de0-923ac6582daf" providerId="ADAL" clId="{177FDED3-9E72-5446-AFC5-10FEDCFEFE7C}" dt="2024-04-08T14:35:13.958" v="221" actId="207"/>
          <ac:spMkLst>
            <pc:docMk/>
            <pc:sldMk cId="0" sldId="309"/>
            <ac:spMk id="8" creationId="{00000000-0000-0000-0000-000000000000}"/>
          </ac:spMkLst>
        </pc:spChg>
        <pc:spChg chg="mod">
          <ac:chgData name="Sydney Fraser" userId="dbc7878a-556d-451f-8de0-923ac6582daf" providerId="ADAL" clId="{177FDED3-9E72-5446-AFC5-10FEDCFEFE7C}" dt="2024-04-08T14:34:59.754" v="219" actId="207"/>
          <ac:spMkLst>
            <pc:docMk/>
            <pc:sldMk cId="0" sldId="309"/>
            <ac:spMk id="9" creationId="{00000000-0000-0000-0000-000000000000}"/>
          </ac:spMkLst>
        </pc:spChg>
        <pc:grpChg chg="mod">
          <ac:chgData name="Sydney Fraser" userId="dbc7878a-556d-451f-8de0-923ac6582daf" providerId="ADAL" clId="{177FDED3-9E72-5446-AFC5-10FEDCFEFE7C}" dt="2024-04-08T14:35:06.364" v="220" actId="207"/>
          <ac:grpSpMkLst>
            <pc:docMk/>
            <pc:sldMk cId="0" sldId="309"/>
            <ac:grpSpMk id="5" creationId="{00000000-0000-0000-0000-000000000000}"/>
          </ac:grpSpMkLst>
        </pc:grpChg>
      </pc:sldChg>
      <pc:sldChg chg="addSp delSp modSp mod modTransition">
        <pc:chgData name="Sydney Fraser" userId="dbc7878a-556d-451f-8de0-923ac6582daf" providerId="ADAL" clId="{177FDED3-9E72-5446-AFC5-10FEDCFEFE7C}" dt="2024-04-08T18:02:34.243" v="232"/>
        <pc:sldMkLst>
          <pc:docMk/>
          <pc:sldMk cId="0" sldId="310"/>
        </pc:sldMkLst>
        <pc:spChg chg="del">
          <ac:chgData name="Sydney Fraser" userId="dbc7878a-556d-451f-8de0-923ac6582daf" providerId="ADAL" clId="{177FDED3-9E72-5446-AFC5-10FEDCFEFE7C}" dt="2024-04-08T14:35:29.467" v="224" actId="478"/>
          <ac:spMkLst>
            <pc:docMk/>
            <pc:sldMk cId="0" sldId="310"/>
            <ac:spMk id="3" creationId="{00000000-0000-0000-0000-000000000000}"/>
          </ac:spMkLst>
        </pc:spChg>
        <pc:spChg chg="mod">
          <ac:chgData name="Sydney Fraser" userId="dbc7878a-556d-451f-8de0-923ac6582daf" providerId="ADAL" clId="{177FDED3-9E72-5446-AFC5-10FEDCFEFE7C}" dt="2024-04-08T14:35:20.497" v="222" actId="207"/>
          <ac:spMkLst>
            <pc:docMk/>
            <pc:sldMk cId="0" sldId="310"/>
            <ac:spMk id="6" creationId="{00000000-0000-0000-0000-000000000000}"/>
          </ac:spMkLst>
        </pc:spChg>
        <pc:spChg chg="mod">
          <ac:chgData name="Sydney Fraser" userId="dbc7878a-556d-451f-8de0-923ac6582daf" providerId="ADAL" clId="{177FDED3-9E72-5446-AFC5-10FEDCFEFE7C}" dt="2024-04-08T14:35:20.497" v="222" actId="207"/>
          <ac:spMkLst>
            <pc:docMk/>
            <pc:sldMk cId="0" sldId="310"/>
            <ac:spMk id="7" creationId="{00000000-0000-0000-0000-000000000000}"/>
          </ac:spMkLst>
        </pc:spChg>
        <pc:spChg chg="mod">
          <ac:chgData name="Sydney Fraser" userId="dbc7878a-556d-451f-8de0-923ac6582daf" providerId="ADAL" clId="{177FDED3-9E72-5446-AFC5-10FEDCFEFE7C}" dt="2024-04-08T14:35:25.232" v="223" actId="207"/>
          <ac:spMkLst>
            <pc:docMk/>
            <pc:sldMk cId="0" sldId="310"/>
            <ac:spMk id="8" creationId="{00000000-0000-0000-0000-000000000000}"/>
          </ac:spMkLst>
        </pc:spChg>
        <pc:spChg chg="del">
          <ac:chgData name="Sydney Fraser" userId="dbc7878a-556d-451f-8de0-923ac6582daf" providerId="ADAL" clId="{177FDED3-9E72-5446-AFC5-10FEDCFEFE7C}" dt="2024-04-08T14:35:29.467" v="224" actId="478"/>
          <ac:spMkLst>
            <pc:docMk/>
            <pc:sldMk cId="0" sldId="310"/>
            <ac:spMk id="9" creationId="{00000000-0000-0000-0000-000000000000}"/>
          </ac:spMkLst>
        </pc:spChg>
        <pc:spChg chg="add mod">
          <ac:chgData name="Sydney Fraser" userId="dbc7878a-556d-451f-8de0-923ac6582daf" providerId="ADAL" clId="{177FDED3-9E72-5446-AFC5-10FEDCFEFE7C}" dt="2024-04-08T14:35:29.740" v="225"/>
          <ac:spMkLst>
            <pc:docMk/>
            <pc:sldMk cId="0" sldId="310"/>
            <ac:spMk id="10" creationId="{37A8C4F3-F220-5A25-3720-1ACE0DCE7008}"/>
          </ac:spMkLst>
        </pc:spChg>
        <pc:spChg chg="add mod">
          <ac:chgData name="Sydney Fraser" userId="dbc7878a-556d-451f-8de0-923ac6582daf" providerId="ADAL" clId="{177FDED3-9E72-5446-AFC5-10FEDCFEFE7C}" dt="2024-04-08T14:35:29.740" v="225"/>
          <ac:spMkLst>
            <pc:docMk/>
            <pc:sldMk cId="0" sldId="310"/>
            <ac:spMk id="11" creationId="{F132B584-A802-1228-F845-AF5629B9CE0F}"/>
          </ac:spMkLst>
        </pc:spChg>
        <pc:grpChg chg="mod">
          <ac:chgData name="Sydney Fraser" userId="dbc7878a-556d-451f-8de0-923ac6582daf" providerId="ADAL" clId="{177FDED3-9E72-5446-AFC5-10FEDCFEFE7C}" dt="2024-04-08T14:35:20.497" v="222" actId="207"/>
          <ac:grpSpMkLst>
            <pc:docMk/>
            <pc:sldMk cId="0" sldId="310"/>
            <ac:grpSpMk id="5" creationId="{00000000-0000-0000-0000-000000000000}"/>
          </ac:grpSpMkLst>
        </pc:grpChg>
      </pc:sldChg>
      <pc:sldChg chg="addSp delSp modSp mod modTransition">
        <pc:chgData name="Sydney Fraser" userId="dbc7878a-556d-451f-8de0-923ac6582daf" providerId="ADAL" clId="{177FDED3-9E72-5446-AFC5-10FEDCFEFE7C}" dt="2024-04-08T18:02:34.243" v="232"/>
        <pc:sldMkLst>
          <pc:docMk/>
          <pc:sldMk cId="0" sldId="311"/>
        </pc:sldMkLst>
        <pc:spChg chg="del">
          <ac:chgData name="Sydney Fraser" userId="dbc7878a-556d-451f-8de0-923ac6582daf" providerId="ADAL" clId="{177FDED3-9E72-5446-AFC5-10FEDCFEFE7C}" dt="2024-04-08T14:35:32.599" v="226" actId="478"/>
          <ac:spMkLst>
            <pc:docMk/>
            <pc:sldMk cId="0" sldId="311"/>
            <ac:spMk id="3" creationId="{00000000-0000-0000-0000-000000000000}"/>
          </ac:spMkLst>
        </pc:spChg>
        <pc:spChg chg="mod">
          <ac:chgData name="Sydney Fraser" userId="dbc7878a-556d-451f-8de0-923ac6582daf" providerId="ADAL" clId="{177FDED3-9E72-5446-AFC5-10FEDCFEFE7C}" dt="2024-04-08T14:35:43.364" v="230" actId="207"/>
          <ac:spMkLst>
            <pc:docMk/>
            <pc:sldMk cId="0" sldId="311"/>
            <ac:spMk id="6" creationId="{00000000-0000-0000-0000-000000000000}"/>
          </ac:spMkLst>
        </pc:spChg>
        <pc:spChg chg="mod">
          <ac:chgData name="Sydney Fraser" userId="dbc7878a-556d-451f-8de0-923ac6582daf" providerId="ADAL" clId="{177FDED3-9E72-5446-AFC5-10FEDCFEFE7C}" dt="2024-04-08T14:35:43.364" v="230" actId="207"/>
          <ac:spMkLst>
            <pc:docMk/>
            <pc:sldMk cId="0" sldId="311"/>
            <ac:spMk id="7" creationId="{00000000-0000-0000-0000-000000000000}"/>
          </ac:spMkLst>
        </pc:spChg>
        <pc:spChg chg="mod">
          <ac:chgData name="Sydney Fraser" userId="dbc7878a-556d-451f-8de0-923ac6582daf" providerId="ADAL" clId="{177FDED3-9E72-5446-AFC5-10FEDCFEFE7C}" dt="2024-04-08T14:35:54.049" v="231" actId="207"/>
          <ac:spMkLst>
            <pc:docMk/>
            <pc:sldMk cId="0" sldId="311"/>
            <ac:spMk id="8" creationId="{00000000-0000-0000-0000-000000000000}"/>
          </ac:spMkLst>
        </pc:spChg>
        <pc:spChg chg="del">
          <ac:chgData name="Sydney Fraser" userId="dbc7878a-556d-451f-8de0-923ac6582daf" providerId="ADAL" clId="{177FDED3-9E72-5446-AFC5-10FEDCFEFE7C}" dt="2024-04-08T14:35:35.647" v="227" actId="478"/>
          <ac:spMkLst>
            <pc:docMk/>
            <pc:sldMk cId="0" sldId="311"/>
            <ac:spMk id="9" creationId="{00000000-0000-0000-0000-000000000000}"/>
          </ac:spMkLst>
        </pc:spChg>
        <pc:spChg chg="add mod">
          <ac:chgData name="Sydney Fraser" userId="dbc7878a-556d-451f-8de0-923ac6582daf" providerId="ADAL" clId="{177FDED3-9E72-5446-AFC5-10FEDCFEFE7C}" dt="2024-04-08T14:35:35.892" v="228"/>
          <ac:spMkLst>
            <pc:docMk/>
            <pc:sldMk cId="0" sldId="311"/>
            <ac:spMk id="10" creationId="{450D741F-C4A9-9D0B-CEA1-50105E96BF3B}"/>
          </ac:spMkLst>
        </pc:spChg>
        <pc:spChg chg="add mod">
          <ac:chgData name="Sydney Fraser" userId="dbc7878a-556d-451f-8de0-923ac6582daf" providerId="ADAL" clId="{177FDED3-9E72-5446-AFC5-10FEDCFEFE7C}" dt="2024-04-08T14:35:35.892" v="228"/>
          <ac:spMkLst>
            <pc:docMk/>
            <pc:sldMk cId="0" sldId="311"/>
            <ac:spMk id="11" creationId="{4D2B303E-00CE-40A8-AF0F-12B62253F22C}"/>
          </ac:spMkLst>
        </pc:spChg>
        <pc:grpChg chg="mod">
          <ac:chgData name="Sydney Fraser" userId="dbc7878a-556d-451f-8de0-923ac6582daf" providerId="ADAL" clId="{177FDED3-9E72-5446-AFC5-10FEDCFEFE7C}" dt="2024-04-08T14:35:43.364" v="230" actId="207"/>
          <ac:grpSpMkLst>
            <pc:docMk/>
            <pc:sldMk cId="0" sldId="311"/>
            <ac:grpSpMk id="5"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5.sv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7.svg"/><Relationship Id="rId3" Type="http://schemas.openxmlformats.org/officeDocument/2006/relationships/image" Target="../media/image4.png"/><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3.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png"/><Relationship Id="rId10" Type="http://schemas.openxmlformats.org/officeDocument/2006/relationships/image" Target="../media/image11.svg"/><Relationship Id="rId19" Type="http://schemas.openxmlformats.org/officeDocument/2006/relationships/image" Target="../media/image18.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7.svg"/><Relationship Id="rId4" Type="http://schemas.openxmlformats.org/officeDocument/2006/relationships/image" Target="../media/image25.sv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xml.rels><?xml version="1.0" encoding="UTF-8" standalone="yes"?>
<Relationships xmlns="http://schemas.openxmlformats.org/package/2006/relationships"><Relationship Id="rId13" Type="http://schemas.openxmlformats.org/officeDocument/2006/relationships/slide" Target="slide44.xml"/><Relationship Id="rId18" Type="http://schemas.openxmlformats.org/officeDocument/2006/relationships/slide" Target="slide46.xml"/><Relationship Id="rId26" Type="http://schemas.openxmlformats.org/officeDocument/2006/relationships/slide" Target="slide30.xml"/><Relationship Id="rId3" Type="http://schemas.openxmlformats.org/officeDocument/2006/relationships/image" Target="../media/image22.png"/><Relationship Id="rId21" Type="http://schemas.openxmlformats.org/officeDocument/2006/relationships/slide" Target="slide28.xml"/><Relationship Id="rId34"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slide" Target="slide34.xml"/><Relationship Id="rId17" Type="http://schemas.openxmlformats.org/officeDocument/2006/relationships/slide" Target="slide36.xml"/><Relationship Id="rId25" Type="http://schemas.openxmlformats.org/officeDocument/2006/relationships/slide" Target="slide20.xml"/><Relationship Id="rId33" Type="http://schemas.openxmlformats.org/officeDocument/2006/relationships/slide" Target="slide52.xml"/><Relationship Id="rId2" Type="http://schemas.openxmlformats.org/officeDocument/2006/relationships/image" Target="../media/image1.png"/><Relationship Id="rId16" Type="http://schemas.openxmlformats.org/officeDocument/2006/relationships/slide" Target="slide26.xml"/><Relationship Id="rId20" Type="http://schemas.openxmlformats.org/officeDocument/2006/relationships/slide" Target="slide18.xml"/><Relationship Id="rId29"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slide" Target="slide24.xml"/><Relationship Id="rId24" Type="http://schemas.openxmlformats.org/officeDocument/2006/relationships/slide" Target="slide10.xml"/><Relationship Id="rId32" Type="http://schemas.openxmlformats.org/officeDocument/2006/relationships/slide" Target="slide42.xml"/><Relationship Id="rId5" Type="http://schemas.openxmlformats.org/officeDocument/2006/relationships/image" Target="../media/image8.png"/><Relationship Id="rId15" Type="http://schemas.openxmlformats.org/officeDocument/2006/relationships/slide" Target="slide16.xml"/><Relationship Id="rId23" Type="http://schemas.openxmlformats.org/officeDocument/2006/relationships/slide" Target="slide48.xml"/><Relationship Id="rId28" Type="http://schemas.openxmlformats.org/officeDocument/2006/relationships/slide" Target="slide50.xml"/><Relationship Id="rId36" Type="http://schemas.openxmlformats.org/officeDocument/2006/relationships/slide" Target="slide54.xml"/><Relationship Id="rId10" Type="http://schemas.openxmlformats.org/officeDocument/2006/relationships/slide" Target="slide14.xml"/><Relationship Id="rId19" Type="http://schemas.openxmlformats.org/officeDocument/2006/relationships/slide" Target="slide8.xml"/><Relationship Id="rId31" Type="http://schemas.openxmlformats.org/officeDocument/2006/relationships/slide" Target="slide32.xml"/><Relationship Id="rId4" Type="http://schemas.openxmlformats.org/officeDocument/2006/relationships/image" Target="../media/image23.svg"/><Relationship Id="rId9" Type="http://schemas.openxmlformats.org/officeDocument/2006/relationships/slide" Target="slide4.xml"/><Relationship Id="rId14" Type="http://schemas.openxmlformats.org/officeDocument/2006/relationships/slide" Target="slide6.xml"/><Relationship Id="rId22" Type="http://schemas.openxmlformats.org/officeDocument/2006/relationships/slide" Target="slide38.xml"/><Relationship Id="rId27" Type="http://schemas.openxmlformats.org/officeDocument/2006/relationships/slide" Target="slide40.xml"/><Relationship Id="rId30" Type="http://schemas.openxmlformats.org/officeDocument/2006/relationships/slide" Target="slide22.xml"/><Relationship Id="rId35" Type="http://schemas.openxmlformats.org/officeDocument/2006/relationships/image" Target="../media/image3.svg"/><Relationship Id="rId8" Type="http://schemas.openxmlformats.org/officeDocument/2006/relationships/image" Target="../media/image25.svg"/></Relationships>
</file>

<file path=ppt/slides/_rels/slide3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3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3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4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4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5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25.sv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18" Type="http://schemas.openxmlformats.org/officeDocument/2006/relationships/image" Target="../media/image27.svg"/><Relationship Id="rId3" Type="http://schemas.openxmlformats.org/officeDocument/2006/relationships/image" Target="../media/image20.png"/><Relationship Id="rId21"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6.png"/><Relationship Id="rId25" Type="http://schemas.openxmlformats.org/officeDocument/2006/relationships/image" Target="../media/image29.sv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8.png"/><Relationship Id="rId5" Type="http://schemas.openxmlformats.org/officeDocument/2006/relationships/image" Target="../media/image8.png"/><Relationship Id="rId15" Type="http://schemas.openxmlformats.org/officeDocument/2006/relationships/image" Target="../media/image16.png"/><Relationship Id="rId23" Type="http://schemas.openxmlformats.org/officeDocument/2006/relationships/slide" Target="slide3.xml"/><Relationship Id="rId10" Type="http://schemas.openxmlformats.org/officeDocument/2006/relationships/image" Target="../media/image13.svg"/><Relationship Id="rId19"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12.png"/><Relationship Id="rId14" Type="http://schemas.openxmlformats.org/officeDocument/2006/relationships/image" Target="../media/image3.svg"/><Relationship Id="rId22"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10819907" y="1950456"/>
            <a:ext cx="11196973" cy="11299697"/>
          </a:xfrm>
          <a:custGeom>
            <a:avLst/>
            <a:gdLst/>
            <a:ahLst/>
            <a:cxnLst/>
            <a:rect l="l" t="t" r="r" b="b"/>
            <a:pathLst>
              <a:path w="11196973" h="11299697">
                <a:moveTo>
                  <a:pt x="0" y="0"/>
                </a:moveTo>
                <a:lnTo>
                  <a:pt x="11196973" y="0"/>
                </a:lnTo>
                <a:lnTo>
                  <a:pt x="11196973" y="11299697"/>
                </a:lnTo>
                <a:lnTo>
                  <a:pt x="0" y="1129969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dirty="0"/>
          </a:p>
        </p:txBody>
      </p:sp>
      <p:sp>
        <p:nvSpPr>
          <p:cNvPr id="4" name="TextBox 4"/>
          <p:cNvSpPr txBox="1"/>
          <p:nvPr/>
        </p:nvSpPr>
        <p:spPr>
          <a:xfrm>
            <a:off x="1504950" y="1754505"/>
            <a:ext cx="8751165" cy="33870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Trivia Moderator Instructions</a:t>
            </a:r>
          </a:p>
        </p:txBody>
      </p:sp>
      <p:sp>
        <p:nvSpPr>
          <p:cNvPr id="5" name="TextBox 5"/>
          <p:cNvSpPr txBox="1"/>
          <p:nvPr/>
        </p:nvSpPr>
        <p:spPr>
          <a:xfrm>
            <a:off x="1504950" y="5398770"/>
            <a:ext cx="7707571" cy="2657475"/>
          </a:xfrm>
          <a:prstGeom prst="rect">
            <a:avLst/>
          </a:prstGeom>
        </p:spPr>
        <p:txBody>
          <a:bodyPr lIns="0" tIns="0" rIns="0" bIns="0" rtlCol="0" anchor="t">
            <a:spAutoFit/>
          </a:bodyPr>
          <a:lstStyle/>
          <a:p>
            <a:pPr marL="431799" lvl="1" indent="-215899">
              <a:lnSpc>
                <a:spcPts val="2699"/>
              </a:lnSpc>
              <a:buFont typeface="Arial"/>
              <a:buChar char="•"/>
            </a:pPr>
            <a:r>
              <a:rPr lang="en-US" sz="1999" spc="119">
                <a:solidFill>
                  <a:srgbClr val="000000"/>
                </a:solidFill>
                <a:latin typeface="DM Sans"/>
              </a:rPr>
              <a:t>On the City Trivia slide with categories, hit Ctrl + Click (or simply click on a Mac computer) to open a question. After the question has been answered, slide to the next page for the answer. A “home” icon can be found on each answer page. Ctrl + Click the “home” icon to return to the categories.</a:t>
            </a:r>
          </a:p>
          <a:p>
            <a:pPr>
              <a:lnSpc>
                <a:spcPts val="2699"/>
              </a:lnSpc>
            </a:pPr>
            <a:endParaRPr lang="en-US" sz="1999" spc="119">
              <a:solidFill>
                <a:srgbClr val="000000"/>
              </a:solidFill>
              <a:latin typeface="DM Sans"/>
            </a:endParaRPr>
          </a:p>
          <a:p>
            <a:pPr marL="431799" lvl="1" indent="-215899">
              <a:lnSpc>
                <a:spcPts val="2699"/>
              </a:lnSpc>
              <a:buFont typeface="Arial"/>
              <a:buChar char="•"/>
            </a:pPr>
            <a:r>
              <a:rPr lang="en-US" sz="1999" spc="119">
                <a:solidFill>
                  <a:srgbClr val="000000"/>
                </a:solidFill>
                <a:latin typeface="DM Sans"/>
              </a:rPr>
              <a:t>Delete this page prior to the event.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2543334" y="5656798"/>
            <a:ext cx="13201333"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Who is the official appointed by the city council to administer such city business as hiring, promotions, purchases and finances?</a:t>
            </a:r>
          </a:p>
        </p:txBody>
      </p:sp>
      <p:sp>
        <p:nvSpPr>
          <p:cNvPr id="6" name="TextBox 6"/>
          <p:cNvSpPr txBox="1"/>
          <p:nvPr/>
        </p:nvSpPr>
        <p:spPr>
          <a:xfrm>
            <a:off x="5486467" y="1800098"/>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27" name="Freeform 6">
            <a:extLst>
              <a:ext uri="{FF2B5EF4-FFF2-40B4-BE49-F238E27FC236}">
                <a16:creationId xmlns:a16="http://schemas.microsoft.com/office/drawing/2014/main" id="{BCD3DC52-68A4-6DE2-2FE3-4D235E7742AA}"/>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Freeform 7">
            <a:extLst>
              <a:ext uri="{FF2B5EF4-FFF2-40B4-BE49-F238E27FC236}">
                <a16:creationId xmlns:a16="http://schemas.microsoft.com/office/drawing/2014/main" id="{3FF46B03-F7BE-928F-2EDC-5F8F076E8F80}"/>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29" name="Freeform 8">
            <a:extLst>
              <a:ext uri="{FF2B5EF4-FFF2-40B4-BE49-F238E27FC236}">
                <a16:creationId xmlns:a16="http://schemas.microsoft.com/office/drawing/2014/main" id="{655D6345-27DF-803B-5FE3-FD9BB81FA43E}"/>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30" name="Freeform 9">
            <a:extLst>
              <a:ext uri="{FF2B5EF4-FFF2-40B4-BE49-F238E27FC236}">
                <a16:creationId xmlns:a16="http://schemas.microsoft.com/office/drawing/2014/main" id="{66357F21-2639-6764-0480-DB65E73008E4}"/>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31" name="Freeform 10">
            <a:extLst>
              <a:ext uri="{FF2B5EF4-FFF2-40B4-BE49-F238E27FC236}">
                <a16:creationId xmlns:a16="http://schemas.microsoft.com/office/drawing/2014/main" id="{F589B8DC-3997-F2E8-8A36-E3DD4A25BA9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32" name="Freeform 11">
            <a:extLst>
              <a:ext uri="{FF2B5EF4-FFF2-40B4-BE49-F238E27FC236}">
                <a16:creationId xmlns:a16="http://schemas.microsoft.com/office/drawing/2014/main" id="{2E318694-DEAF-F7AC-ADD8-BD15365B5BE5}"/>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33" name="Freeform 12">
            <a:extLst>
              <a:ext uri="{FF2B5EF4-FFF2-40B4-BE49-F238E27FC236}">
                <a16:creationId xmlns:a16="http://schemas.microsoft.com/office/drawing/2014/main" id="{94C8A6E6-C810-E3A7-D411-ED95ACF6226D}"/>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4" name="Freeform 13">
            <a:extLst>
              <a:ext uri="{FF2B5EF4-FFF2-40B4-BE49-F238E27FC236}">
                <a16:creationId xmlns:a16="http://schemas.microsoft.com/office/drawing/2014/main" id="{1DCDE607-9D0B-993F-03A1-9A1CE9BCD192}"/>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35" name="Freeform 14">
            <a:extLst>
              <a:ext uri="{FF2B5EF4-FFF2-40B4-BE49-F238E27FC236}">
                <a16:creationId xmlns:a16="http://schemas.microsoft.com/office/drawing/2014/main" id="{1B51EBF5-4E1F-0AA3-46F8-F0BC068F815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36" name="Freeform 15">
            <a:extLst>
              <a:ext uri="{FF2B5EF4-FFF2-40B4-BE49-F238E27FC236}">
                <a16:creationId xmlns:a16="http://schemas.microsoft.com/office/drawing/2014/main" id="{A3F2D5DB-C14D-FFF1-F5D5-1763FE0EC4A3}"/>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4221977" y="6531074"/>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Manager</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TextBox 16"/>
          <p:cNvSpPr txBox="1"/>
          <p:nvPr/>
        </p:nvSpPr>
        <p:spPr>
          <a:xfrm>
            <a:off x="4136549" y="5365179"/>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6">
            <a:extLst>
              <a:ext uri="{FF2B5EF4-FFF2-40B4-BE49-F238E27FC236}">
                <a16:creationId xmlns:a16="http://schemas.microsoft.com/office/drawing/2014/main" id="{AE771002-4983-286D-CAA2-B26C04D70E37}"/>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7">
            <a:extLst>
              <a:ext uri="{FF2B5EF4-FFF2-40B4-BE49-F238E27FC236}">
                <a16:creationId xmlns:a16="http://schemas.microsoft.com/office/drawing/2014/main" id="{A349BD56-A590-9393-EB8F-100FD6D7783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8">
            <a:extLst>
              <a:ext uri="{FF2B5EF4-FFF2-40B4-BE49-F238E27FC236}">
                <a16:creationId xmlns:a16="http://schemas.microsoft.com/office/drawing/2014/main" id="{1C4CEB0B-F4B3-F6AB-5DD3-FD2B310A4AE9}"/>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9">
            <a:extLst>
              <a:ext uri="{FF2B5EF4-FFF2-40B4-BE49-F238E27FC236}">
                <a16:creationId xmlns:a16="http://schemas.microsoft.com/office/drawing/2014/main" id="{33571BBB-6258-3636-A13D-34F10E5A959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0">
            <a:extLst>
              <a:ext uri="{FF2B5EF4-FFF2-40B4-BE49-F238E27FC236}">
                <a16:creationId xmlns:a16="http://schemas.microsoft.com/office/drawing/2014/main" id="{CB6F112C-C2EB-52BC-97CD-79B9E1774827}"/>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1">
            <a:extLst>
              <a:ext uri="{FF2B5EF4-FFF2-40B4-BE49-F238E27FC236}">
                <a16:creationId xmlns:a16="http://schemas.microsoft.com/office/drawing/2014/main" id="{D270AE49-8D1C-DB39-7F96-369BA2C96EAF}"/>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2">
            <a:extLst>
              <a:ext uri="{FF2B5EF4-FFF2-40B4-BE49-F238E27FC236}">
                <a16:creationId xmlns:a16="http://schemas.microsoft.com/office/drawing/2014/main" id="{8032CB15-ECCD-61DD-9AA0-635D6F4E2A38}"/>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3">
            <a:extLst>
              <a:ext uri="{FF2B5EF4-FFF2-40B4-BE49-F238E27FC236}">
                <a16:creationId xmlns:a16="http://schemas.microsoft.com/office/drawing/2014/main" id="{DCCA2910-5F0C-7C05-6408-DE207B393AFD}"/>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4">
            <a:extLst>
              <a:ext uri="{FF2B5EF4-FFF2-40B4-BE49-F238E27FC236}">
                <a16:creationId xmlns:a16="http://schemas.microsoft.com/office/drawing/2014/main" id="{20752A09-616C-9938-2FA1-B2DAD279F4B2}"/>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DFF35530-4E15-508B-0867-E2D835CB087C}"/>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33EE54EE-22DB-806B-BEDE-51EF4AB8AEF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2708589" y="5313780"/>
            <a:ext cx="12870823"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Who is the recordkeeper for the city who also keeps the official seal, maintains city council minutes and other records?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EDEEC5E5-4E50-AE95-F46D-19DAF318339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FCC58F29-A3B2-4136-DA66-E9FEF4D1AA2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423D652A-6D85-53E8-AF17-D8C5BCF46E5E}"/>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F42AC993-29B4-6F0F-6BEC-BF835F39261D}"/>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03AC247F-3D6D-0F8F-858E-B8816FFCAD7D}"/>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E94A6D20-F2D2-D1DE-DFE5-B4CFA4826062}"/>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DCD9F798-106F-A86E-1672-73548EB9050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D5E4EBDD-9B00-74D1-6064-0F48EA47FC4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688F16FD-5A65-DBAD-9F04-EEE48B4940C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CDBA20A8-28C2-6B92-F052-E115C95895D0}"/>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4221977" y="5522417"/>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Clerk</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67BC5D70-B9A0-1E1A-53C6-DCEB13E6C950}"/>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DAD6DEAE-1FC0-ED9D-E890-CEBF4166C05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9067C08B-1A6F-BA3F-7DEC-19316FEAFF8A}"/>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2BA0FE1B-AB2D-A71F-BB7C-04570E2D8E8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C7022988-9F45-6D54-852D-A3077CEFE9CB}"/>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40F28EBD-2C4F-22BB-0A6F-1F29AB1E618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26D75A09-8AC6-12E5-4E2E-3A5A5F513398}"/>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C67B97D5-5F45-8290-C3FE-ED2338D01CD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0077E7F6-6500-05EB-6C12-53DC42376B12}"/>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EABDF79E-D41F-B8DC-E96F-83CEB1BDCA42}"/>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127C0111-E0C5-9F75-805C-99F5480D0B8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985496"/>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4028091"/>
            <a:ext cx="9069753" cy="4887309"/>
            <a:chOff x="0" y="0"/>
            <a:chExt cx="3036174" cy="1636067"/>
          </a:xfrm>
          <a:solidFill>
            <a:srgbClr val="1E6BB5"/>
          </a:solidFill>
        </p:grpSpPr>
        <p:sp>
          <p:nvSpPr>
            <p:cNvPr id="7" name="Freeform 7"/>
            <p:cNvSpPr/>
            <p:nvPr/>
          </p:nvSpPr>
          <p:spPr>
            <a:xfrm>
              <a:off x="0" y="0"/>
              <a:ext cx="3036175" cy="1636067"/>
            </a:xfrm>
            <a:custGeom>
              <a:avLst/>
              <a:gdLst/>
              <a:ahLst/>
              <a:cxnLst/>
              <a:rect l="l" t="t" r="r" b="b"/>
              <a:pathLst>
                <a:path w="3036175" h="1636067">
                  <a:moveTo>
                    <a:pt x="12804" y="0"/>
                  </a:moveTo>
                  <a:lnTo>
                    <a:pt x="3023371" y="0"/>
                  </a:lnTo>
                  <a:cubicBezTo>
                    <a:pt x="3026766" y="0"/>
                    <a:pt x="3030023" y="1349"/>
                    <a:pt x="3032424" y="3750"/>
                  </a:cubicBezTo>
                  <a:cubicBezTo>
                    <a:pt x="3034826" y="6151"/>
                    <a:pt x="3036175" y="9408"/>
                    <a:pt x="3036175" y="12804"/>
                  </a:cubicBezTo>
                  <a:lnTo>
                    <a:pt x="3036175" y="1623263"/>
                  </a:lnTo>
                  <a:cubicBezTo>
                    <a:pt x="3036175" y="1626659"/>
                    <a:pt x="3034826" y="1629916"/>
                    <a:pt x="3032424" y="1632317"/>
                  </a:cubicBezTo>
                  <a:cubicBezTo>
                    <a:pt x="3030023" y="1634718"/>
                    <a:pt x="3026766" y="1636067"/>
                    <a:pt x="3023371" y="1636067"/>
                  </a:cubicBezTo>
                  <a:lnTo>
                    <a:pt x="12804" y="1636067"/>
                  </a:lnTo>
                  <a:cubicBezTo>
                    <a:pt x="9408" y="1636067"/>
                    <a:pt x="6151" y="1634718"/>
                    <a:pt x="3750" y="1632317"/>
                  </a:cubicBezTo>
                  <a:cubicBezTo>
                    <a:pt x="1349" y="1629916"/>
                    <a:pt x="0" y="1626659"/>
                    <a:pt x="0" y="1623263"/>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550342"/>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438037"/>
            <a:ext cx="8225964" cy="442652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The big game of the season is tonight – Jefferson High School against Washington High school. The football team and marching band climbed aboard the school buses. At 5:00, the two buses pulled away from the city recreation parking lot. </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$100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Recreation Parking Lot</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6197A6B6-EBCA-EA17-77AF-070C787A041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0555FDB-AC57-1A73-82CC-8CD150623DE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4"/>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2270704"/>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service(s) listed in the paragraph below:</a:t>
            </a:r>
          </a:p>
        </p:txBody>
      </p:sp>
      <p:grpSp>
        <p:nvGrpSpPr>
          <p:cNvPr id="6" name="Group 6"/>
          <p:cNvGrpSpPr/>
          <p:nvPr/>
        </p:nvGrpSpPr>
        <p:grpSpPr>
          <a:xfrm>
            <a:off x="8160972" y="4313299"/>
            <a:ext cx="9069753" cy="3712522"/>
            <a:chOff x="0" y="0"/>
            <a:chExt cx="3036174" cy="1242797"/>
          </a:xfrm>
          <a:solidFill>
            <a:srgbClr val="1E6BB5"/>
          </a:solidFill>
        </p:grpSpPr>
        <p:sp>
          <p:nvSpPr>
            <p:cNvPr id="7" name="Freeform 7"/>
            <p:cNvSpPr/>
            <p:nvPr/>
          </p:nvSpPr>
          <p:spPr>
            <a:xfrm>
              <a:off x="0" y="0"/>
              <a:ext cx="3036175" cy="1242797"/>
            </a:xfrm>
            <a:custGeom>
              <a:avLst/>
              <a:gdLst/>
              <a:ahLst/>
              <a:cxnLst/>
              <a:rect l="l" t="t" r="r" b="b"/>
              <a:pathLst>
                <a:path w="3036175" h="1242797">
                  <a:moveTo>
                    <a:pt x="12804" y="0"/>
                  </a:moveTo>
                  <a:lnTo>
                    <a:pt x="3023371" y="0"/>
                  </a:lnTo>
                  <a:cubicBezTo>
                    <a:pt x="3026766" y="0"/>
                    <a:pt x="3030023" y="1349"/>
                    <a:pt x="3032424" y="3750"/>
                  </a:cubicBezTo>
                  <a:cubicBezTo>
                    <a:pt x="3034826" y="6151"/>
                    <a:pt x="3036175" y="9408"/>
                    <a:pt x="3036175" y="12804"/>
                  </a:cubicBezTo>
                  <a:lnTo>
                    <a:pt x="3036175" y="1229993"/>
                  </a:lnTo>
                  <a:cubicBezTo>
                    <a:pt x="3036175" y="1233389"/>
                    <a:pt x="3034826" y="1236646"/>
                    <a:pt x="3032424" y="1239047"/>
                  </a:cubicBezTo>
                  <a:cubicBezTo>
                    <a:pt x="3030023" y="1241448"/>
                    <a:pt x="3026766" y="1242797"/>
                    <a:pt x="3023371" y="1242797"/>
                  </a:cubicBezTo>
                  <a:lnTo>
                    <a:pt x="12804" y="1242797"/>
                  </a:lnTo>
                  <a:cubicBezTo>
                    <a:pt x="9408" y="1242797"/>
                    <a:pt x="6151" y="1241448"/>
                    <a:pt x="3750" y="1239047"/>
                  </a:cubicBezTo>
                  <a:cubicBezTo>
                    <a:pt x="1349" y="1236646"/>
                    <a:pt x="0" y="1233389"/>
                    <a:pt x="0" y="1229993"/>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157072"/>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723245"/>
            <a:ext cx="8225964" cy="330257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Movement through the streets was slowed by traffic. Main street was closed because public works crews were fixing a broken water line. A police officer directed traffic.</a:t>
            </a:r>
          </a:p>
          <a:p>
            <a:pPr marL="0" lvl="0" indent="0">
              <a:lnSpc>
                <a:spcPts val="4031"/>
              </a:lnSpc>
              <a:spcBef>
                <a:spcPct val="0"/>
              </a:spcBef>
            </a:pPr>
            <a:endParaRPr lang="en-US" sz="3286" spc="52" dirty="0">
              <a:solidFill>
                <a:schemeClr val="bg1"/>
              </a:solidFill>
              <a:latin typeface="DM Sans Bold"/>
            </a:endParaRPr>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$200</a:t>
            </a:r>
          </a:p>
        </p:txBody>
      </p:sp>
      <p:sp>
        <p:nvSpPr>
          <p:cNvPr id="16" name="Freeform 10">
            <a:extLst>
              <a:ext uri="{FF2B5EF4-FFF2-40B4-BE49-F238E27FC236}">
                <a16:creationId xmlns:a16="http://schemas.microsoft.com/office/drawing/2014/main" id="{1E3974C4-2A82-04F4-ECE8-53D5BFACA18A}"/>
              </a:ext>
            </a:extLst>
          </p:cNvPr>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1">
            <a:extLst>
              <a:ext uri="{FF2B5EF4-FFF2-40B4-BE49-F238E27FC236}">
                <a16:creationId xmlns:a16="http://schemas.microsoft.com/office/drawing/2014/main" id="{832C3DDF-08EB-AAA8-88DD-EF51A80C48E7}"/>
              </a:ext>
            </a:extLst>
          </p:cNvPr>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8" name="Freeform 12">
            <a:extLst>
              <a:ext uri="{FF2B5EF4-FFF2-40B4-BE49-F238E27FC236}">
                <a16:creationId xmlns:a16="http://schemas.microsoft.com/office/drawing/2014/main" id="{BD3D8216-0E5F-4CAB-BD0C-21E8A9D098F1}"/>
              </a:ext>
            </a:extLst>
          </p:cNvPr>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9" name="Freeform 13">
            <a:extLst>
              <a:ext uri="{FF2B5EF4-FFF2-40B4-BE49-F238E27FC236}">
                <a16:creationId xmlns:a16="http://schemas.microsoft.com/office/drawing/2014/main" id="{B1C0D326-79C4-1C73-41B9-A31A93AC9903}"/>
              </a:ext>
            </a:extLst>
          </p:cNvPr>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3244267" y="5448300"/>
            <a:ext cx="11799465" cy="3028951"/>
          </a:xfrm>
          <a:prstGeom prst="rect">
            <a:avLst/>
          </a:prstGeom>
        </p:spPr>
        <p:txBody>
          <a:bodyPr lIns="0" tIns="0" rIns="0" bIns="0" rtlCol="0" anchor="t">
            <a:spAutoFit/>
          </a:bodyPr>
          <a:lstStyle/>
          <a:p>
            <a:pPr marL="971535" lvl="1" indent="-485768">
              <a:lnSpc>
                <a:spcPts val="6074"/>
              </a:lnSpc>
              <a:buFont typeface="Arial"/>
              <a:buChar char="•"/>
            </a:pPr>
            <a:r>
              <a:rPr lang="en-US" sz="4499" spc="269">
                <a:solidFill>
                  <a:srgbClr val="000000"/>
                </a:solidFill>
                <a:latin typeface="DM Sans"/>
              </a:rPr>
              <a:t>The city streets</a:t>
            </a:r>
          </a:p>
          <a:p>
            <a:pPr marL="971535" lvl="1" indent="-485768">
              <a:lnSpc>
                <a:spcPts val="6074"/>
              </a:lnSpc>
              <a:buFont typeface="Arial"/>
              <a:buChar char="•"/>
            </a:pPr>
            <a:r>
              <a:rPr lang="en-US" sz="4499" spc="269">
                <a:solidFill>
                  <a:srgbClr val="000000"/>
                </a:solidFill>
                <a:latin typeface="DM Sans"/>
              </a:rPr>
              <a:t>Public works crew working on the water line</a:t>
            </a:r>
          </a:p>
          <a:p>
            <a:pPr marL="971535" lvl="1" indent="-485768">
              <a:lnSpc>
                <a:spcPts val="6074"/>
              </a:lnSpc>
              <a:buFont typeface="Arial"/>
              <a:buChar char="•"/>
            </a:pPr>
            <a:r>
              <a:rPr lang="en-US" sz="4499" spc="269">
                <a:solidFill>
                  <a:srgbClr val="000000"/>
                </a:solidFill>
                <a:latin typeface="DM Sans"/>
              </a:rPr>
              <a:t>The police officer directing traffic</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16" name="Freeform 6">
            <a:extLst>
              <a:ext uri="{FF2B5EF4-FFF2-40B4-BE49-F238E27FC236}">
                <a16:creationId xmlns:a16="http://schemas.microsoft.com/office/drawing/2014/main" id="{2C804E3F-4CDD-C4BC-3FC5-C61926EAAA74}"/>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C1EDA2C0-7186-5E27-FEF0-A3BCBBDB7584}"/>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A95F2FCA-518C-0D9A-E920-60C567D8C8D9}"/>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2CDE85E8-65B8-FEB1-D180-08072CC47463}"/>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91120651-A11F-F315-1165-E63FE94A204F}"/>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9F4C8A41-F65A-41C1-7721-2C76A2B5D36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F4B188C6-AF70-458E-A1D0-058F83EC985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36837E60-9ECA-6981-D22F-F6D924BF105F}"/>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DFE698A3-6A63-14A4-5456-B19E65333BB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4608C3A4-DE12-9A18-5D65-9625B9F4E631}"/>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42E1FEE2-C2CB-C841-D8BB-B3E5F453B80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985496"/>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service(s)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4028091"/>
            <a:ext cx="9069753" cy="4274497"/>
            <a:chOff x="0" y="0"/>
            <a:chExt cx="3036174" cy="1430923"/>
          </a:xfrm>
          <a:solidFill>
            <a:srgbClr val="1E6BB5"/>
          </a:solidFill>
        </p:grpSpPr>
        <p:sp>
          <p:nvSpPr>
            <p:cNvPr id="7" name="Freeform 7"/>
            <p:cNvSpPr/>
            <p:nvPr/>
          </p:nvSpPr>
          <p:spPr>
            <a:xfrm>
              <a:off x="0" y="0"/>
              <a:ext cx="3036175" cy="1430923"/>
            </a:xfrm>
            <a:custGeom>
              <a:avLst/>
              <a:gdLst/>
              <a:ahLst/>
              <a:cxnLst/>
              <a:rect l="l" t="t" r="r" b="b"/>
              <a:pathLst>
                <a:path w="3036175" h="1430923">
                  <a:moveTo>
                    <a:pt x="12804" y="0"/>
                  </a:moveTo>
                  <a:lnTo>
                    <a:pt x="3023371" y="0"/>
                  </a:lnTo>
                  <a:cubicBezTo>
                    <a:pt x="3026766" y="0"/>
                    <a:pt x="3030023" y="1349"/>
                    <a:pt x="3032424" y="3750"/>
                  </a:cubicBezTo>
                  <a:cubicBezTo>
                    <a:pt x="3034826" y="6151"/>
                    <a:pt x="3036175" y="9408"/>
                    <a:pt x="3036175" y="12804"/>
                  </a:cubicBezTo>
                  <a:lnTo>
                    <a:pt x="3036175" y="1418119"/>
                  </a:lnTo>
                  <a:cubicBezTo>
                    <a:pt x="3036175" y="1421515"/>
                    <a:pt x="3034826" y="1424772"/>
                    <a:pt x="3032424" y="1427173"/>
                  </a:cubicBezTo>
                  <a:cubicBezTo>
                    <a:pt x="3030023" y="1429574"/>
                    <a:pt x="3026766" y="1430923"/>
                    <a:pt x="3023371" y="1430923"/>
                  </a:cubicBezTo>
                  <a:lnTo>
                    <a:pt x="12804" y="1430923"/>
                  </a:lnTo>
                  <a:cubicBezTo>
                    <a:pt x="9408" y="1430923"/>
                    <a:pt x="6151" y="1429574"/>
                    <a:pt x="3750" y="1427173"/>
                  </a:cubicBezTo>
                  <a:cubicBezTo>
                    <a:pt x="1349" y="1424772"/>
                    <a:pt x="0" y="1421515"/>
                    <a:pt x="0" y="1418119"/>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345198"/>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438037"/>
            <a:ext cx="8225964" cy="3864551"/>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When they got off the buses at the city’s football field, the team and band members headed to the field for a drink at the water fountain and to use the restroom. A city bus loaded with fans arrived just at kickoff.</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$300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4221977" y="5522417"/>
            <a:ext cx="9844046" cy="2992757"/>
          </a:xfrm>
          <a:prstGeom prst="rect">
            <a:avLst/>
          </a:prstGeom>
        </p:spPr>
        <p:txBody>
          <a:bodyPr lIns="0" tIns="0" rIns="0" bIns="0" rtlCol="0" anchor="t">
            <a:spAutoFit/>
          </a:bodyPr>
          <a:lstStyle/>
          <a:p>
            <a:pPr algn="ctr">
              <a:lnSpc>
                <a:spcPts val="7964"/>
              </a:lnSpc>
            </a:pPr>
            <a:r>
              <a:rPr lang="en-US" sz="5899" spc="353">
                <a:solidFill>
                  <a:srgbClr val="000000"/>
                </a:solidFill>
                <a:latin typeface="DM Sans"/>
              </a:rPr>
              <a:t>The city stadium, </a:t>
            </a:r>
          </a:p>
          <a:p>
            <a:pPr marL="0" lvl="0" indent="0" algn="ctr">
              <a:lnSpc>
                <a:spcPts val="7964"/>
              </a:lnSpc>
              <a:spcBef>
                <a:spcPct val="0"/>
              </a:spcBef>
            </a:pPr>
            <a:r>
              <a:rPr lang="en-US" sz="5899" spc="353">
                <a:solidFill>
                  <a:srgbClr val="000000"/>
                </a:solidFill>
                <a:latin typeface="DM Sans"/>
              </a:rPr>
              <a:t>water from the fountain, restrooms and city bus</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E16C877E-81EA-8D3B-18A4-A1586FBE970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5002755" y="6129622"/>
            <a:ext cx="16726326" cy="5425750"/>
          </a:xfrm>
          <a:custGeom>
            <a:avLst/>
            <a:gdLst/>
            <a:ahLst/>
            <a:cxnLst/>
            <a:rect l="l" t="t" r="r" b="b"/>
            <a:pathLst>
              <a:path w="16726326" h="5425750">
                <a:moveTo>
                  <a:pt x="0" y="0"/>
                </a:moveTo>
                <a:lnTo>
                  <a:pt x="16726326" y="0"/>
                </a:lnTo>
                <a:lnTo>
                  <a:pt x="16726326" y="5425751"/>
                </a:lnTo>
                <a:lnTo>
                  <a:pt x="0" y="5425751"/>
                </a:lnTo>
                <a:lnTo>
                  <a:pt x="0" y="0"/>
                </a:lnTo>
                <a:close/>
              </a:path>
            </a:pathLst>
          </a:custGeom>
          <a:blipFill>
            <a:blip r:embed="rId3">
              <a:extLst>
                <a:ext uri="{96DAC541-7B7A-43D3-8B79-37D633B846F1}">
                  <asvg:svgBlip xmlns:asvg="http://schemas.microsoft.com/office/drawing/2016/SVG/main" r:embed="rId4"/>
                </a:ext>
              </a:extLst>
            </a:blip>
            <a:stretch>
              <a:fillRect t="-46816"/>
            </a:stretch>
          </a:blipFill>
        </p:spPr>
        <p:txBody>
          <a:bodyPr/>
          <a:lstStyle/>
          <a:p>
            <a:endParaRPr lang="en-US"/>
          </a:p>
        </p:txBody>
      </p:sp>
      <p:sp>
        <p:nvSpPr>
          <p:cNvPr id="4" name="Freeform 4"/>
          <p:cNvSpPr/>
          <p:nvPr/>
        </p:nvSpPr>
        <p:spPr>
          <a:xfrm>
            <a:off x="1413325" y="2082593"/>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6" name="Freeform 6"/>
          <p:cNvSpPr/>
          <p:nvPr/>
        </p:nvSpPr>
        <p:spPr>
          <a:xfrm>
            <a:off x="12686214" y="-2578193"/>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7" name="Freeform 7"/>
          <p:cNvSpPr/>
          <p:nvPr/>
        </p:nvSpPr>
        <p:spPr>
          <a:xfrm>
            <a:off x="7409323" y="-2700100"/>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8" name="Freeform 8"/>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9" name="Freeform 9"/>
          <p:cNvSpPr/>
          <p:nvPr/>
        </p:nvSpPr>
        <p:spPr>
          <a:xfrm>
            <a:off x="4831481" y="-1626507"/>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0" name="Freeform 10"/>
          <p:cNvSpPr/>
          <p:nvPr/>
        </p:nvSpPr>
        <p:spPr>
          <a:xfrm>
            <a:off x="17259300" y="2262342"/>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1" name="Freeform 11"/>
          <p:cNvSpPr/>
          <p:nvPr/>
        </p:nvSpPr>
        <p:spPr>
          <a:xfrm>
            <a:off x="16978638" y="-642644"/>
            <a:ext cx="3104522" cy="3342688"/>
          </a:xfrm>
          <a:custGeom>
            <a:avLst/>
            <a:gdLst/>
            <a:ahLst/>
            <a:cxnLst/>
            <a:rect l="l" t="t" r="r" b="b"/>
            <a:pathLst>
              <a:path w="3104522" h="3342688">
                <a:moveTo>
                  <a:pt x="0" y="0"/>
                </a:moveTo>
                <a:lnTo>
                  <a:pt x="3104522" y="0"/>
                </a:lnTo>
                <a:lnTo>
                  <a:pt x="3104522" y="3342688"/>
                </a:lnTo>
                <a:lnTo>
                  <a:pt x="0" y="3342688"/>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dirty="0"/>
          </a:p>
        </p:txBody>
      </p:sp>
      <p:sp>
        <p:nvSpPr>
          <p:cNvPr id="12" name="Freeform 12"/>
          <p:cNvSpPr/>
          <p:nvPr/>
        </p:nvSpPr>
        <p:spPr>
          <a:xfrm>
            <a:off x="15489926" y="1910722"/>
            <a:ext cx="724985" cy="920616"/>
          </a:xfrm>
          <a:custGeom>
            <a:avLst/>
            <a:gdLst/>
            <a:ahLst/>
            <a:cxnLst/>
            <a:rect l="l" t="t" r="r" b="b"/>
            <a:pathLst>
              <a:path w="724985" h="920616">
                <a:moveTo>
                  <a:pt x="0" y="0"/>
                </a:moveTo>
                <a:lnTo>
                  <a:pt x="724985" y="0"/>
                </a:lnTo>
                <a:lnTo>
                  <a:pt x="724985" y="920616"/>
                </a:lnTo>
                <a:lnTo>
                  <a:pt x="0" y="920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1991985" y="3727703"/>
            <a:ext cx="10910396" cy="1657920"/>
          </a:xfrm>
          <a:prstGeom prst="rect">
            <a:avLst/>
          </a:prstGeom>
        </p:spPr>
        <p:txBody>
          <a:bodyPr lIns="0" tIns="0" rIns="0" bIns="0" rtlCol="0" anchor="t">
            <a:spAutoFit/>
          </a:bodyPr>
          <a:lstStyle/>
          <a:p>
            <a:pPr algn="ctr">
              <a:lnSpc>
                <a:spcPts val="12218"/>
              </a:lnSpc>
            </a:pPr>
            <a:r>
              <a:rPr lang="en-US" sz="12998">
                <a:solidFill>
                  <a:srgbClr val="000000"/>
                </a:solidFill>
                <a:latin typeface="DM Sans Bold"/>
              </a:rPr>
              <a:t>City Trivia</a:t>
            </a:r>
          </a:p>
        </p:txBody>
      </p:sp>
      <p:sp>
        <p:nvSpPr>
          <p:cNvPr id="14" name="Freeform 14"/>
          <p:cNvSpPr/>
          <p:nvPr/>
        </p:nvSpPr>
        <p:spPr>
          <a:xfrm>
            <a:off x="-2329398" y="861489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985496"/>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4028091"/>
            <a:ext cx="9069753" cy="3712522"/>
            <a:chOff x="0" y="0"/>
            <a:chExt cx="3036174" cy="1242797"/>
          </a:xfrm>
          <a:solidFill>
            <a:srgbClr val="1E6BB5"/>
          </a:solidFill>
        </p:grpSpPr>
        <p:sp>
          <p:nvSpPr>
            <p:cNvPr id="7" name="Freeform 7"/>
            <p:cNvSpPr/>
            <p:nvPr/>
          </p:nvSpPr>
          <p:spPr>
            <a:xfrm>
              <a:off x="0" y="0"/>
              <a:ext cx="3036175" cy="1242797"/>
            </a:xfrm>
            <a:custGeom>
              <a:avLst/>
              <a:gdLst/>
              <a:ahLst/>
              <a:cxnLst/>
              <a:rect l="l" t="t" r="r" b="b"/>
              <a:pathLst>
                <a:path w="3036175" h="1242797">
                  <a:moveTo>
                    <a:pt x="12804" y="0"/>
                  </a:moveTo>
                  <a:lnTo>
                    <a:pt x="3023371" y="0"/>
                  </a:lnTo>
                  <a:cubicBezTo>
                    <a:pt x="3026766" y="0"/>
                    <a:pt x="3030023" y="1349"/>
                    <a:pt x="3032424" y="3750"/>
                  </a:cubicBezTo>
                  <a:cubicBezTo>
                    <a:pt x="3034826" y="6151"/>
                    <a:pt x="3036175" y="9408"/>
                    <a:pt x="3036175" y="12804"/>
                  </a:cubicBezTo>
                  <a:lnTo>
                    <a:pt x="3036175" y="1229993"/>
                  </a:lnTo>
                  <a:cubicBezTo>
                    <a:pt x="3036175" y="1233389"/>
                    <a:pt x="3034826" y="1236646"/>
                    <a:pt x="3032424" y="1239047"/>
                  </a:cubicBezTo>
                  <a:cubicBezTo>
                    <a:pt x="3030023" y="1241448"/>
                    <a:pt x="3026766" y="1242797"/>
                    <a:pt x="3023371" y="1242797"/>
                  </a:cubicBezTo>
                  <a:lnTo>
                    <a:pt x="12804" y="1242797"/>
                  </a:lnTo>
                  <a:cubicBezTo>
                    <a:pt x="9408" y="1242797"/>
                    <a:pt x="6151" y="1241448"/>
                    <a:pt x="3750" y="1239047"/>
                  </a:cubicBezTo>
                  <a:cubicBezTo>
                    <a:pt x="1349" y="1236646"/>
                    <a:pt x="0" y="1233389"/>
                    <a:pt x="0" y="1229993"/>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157072"/>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4438037"/>
            <a:ext cx="8225964" cy="330257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It was a tough, defensive game. At the end of the first quarter, the Washington high quarterback was hurt, and emergency medical technicians rushed him to an ambulance.</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$400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emergency medical technicians</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4F951665-66B7-D428-C764-380ADE120F3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dirty="0"/>
          </a:p>
        </p:txBody>
      </p:sp>
      <p:sp>
        <p:nvSpPr>
          <p:cNvPr id="3" name="TextBox 3"/>
          <p:cNvSpPr txBox="1"/>
          <p:nvPr/>
        </p:nvSpPr>
        <p:spPr>
          <a:xfrm>
            <a:off x="1504950" y="3483667"/>
            <a:ext cx="7025086" cy="2282190"/>
          </a:xfrm>
          <a:prstGeom prst="rect">
            <a:avLst/>
          </a:prstGeom>
        </p:spPr>
        <p:txBody>
          <a:bodyPr lIns="0" tIns="0" rIns="0" bIns="0" rtlCol="0" anchor="t">
            <a:spAutoFit/>
          </a:bodyPr>
          <a:lstStyle/>
          <a:p>
            <a:pPr>
              <a:lnSpc>
                <a:spcPts val="8730"/>
              </a:lnSpc>
            </a:pPr>
            <a:r>
              <a:rPr lang="en-US" sz="9000">
                <a:solidFill>
                  <a:srgbClr val="000000"/>
                </a:solidFill>
                <a:latin typeface="DM Sans Bold"/>
              </a:rPr>
              <a:t>City Services</a:t>
            </a:r>
          </a:p>
        </p:txBody>
      </p:sp>
      <p:sp>
        <p:nvSpPr>
          <p:cNvPr id="4" name="TextBox 4"/>
          <p:cNvSpPr txBox="1"/>
          <p:nvPr/>
        </p:nvSpPr>
        <p:spPr>
          <a:xfrm>
            <a:off x="8263833" y="1150508"/>
            <a:ext cx="8610716" cy="1362075"/>
          </a:xfrm>
          <a:prstGeom prst="rect">
            <a:avLst/>
          </a:prstGeom>
        </p:spPr>
        <p:txBody>
          <a:bodyPr lIns="0" tIns="0" rIns="0" bIns="0" rtlCol="0" anchor="t">
            <a:spAutoFit/>
          </a:bodyPr>
          <a:lstStyle/>
          <a:p>
            <a:pPr marL="0" lvl="0" indent="0">
              <a:lnSpc>
                <a:spcPts val="5400"/>
              </a:lnSpc>
              <a:spcBef>
                <a:spcPct val="0"/>
              </a:spcBef>
            </a:pPr>
            <a:r>
              <a:rPr lang="en-US" sz="4000" spc="240">
                <a:solidFill>
                  <a:srgbClr val="000000"/>
                </a:solidFill>
                <a:latin typeface="DM Sans"/>
              </a:rPr>
              <a:t>Identify the city service(s) listed in the paragraph below:</a:t>
            </a:r>
          </a:p>
        </p:txBody>
      </p:sp>
      <p:sp>
        <p:nvSpPr>
          <p:cNvPr id="5" name="Freeform 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6" name="Group 6"/>
          <p:cNvGrpSpPr/>
          <p:nvPr/>
        </p:nvGrpSpPr>
        <p:grpSpPr>
          <a:xfrm>
            <a:off x="8160972" y="3193103"/>
            <a:ext cx="9069753" cy="5960422"/>
            <a:chOff x="0" y="0"/>
            <a:chExt cx="3036174" cy="1995300"/>
          </a:xfrm>
          <a:solidFill>
            <a:srgbClr val="1E6BB5"/>
          </a:solidFill>
        </p:grpSpPr>
        <p:sp>
          <p:nvSpPr>
            <p:cNvPr id="7" name="Freeform 7"/>
            <p:cNvSpPr/>
            <p:nvPr/>
          </p:nvSpPr>
          <p:spPr>
            <a:xfrm>
              <a:off x="0" y="0"/>
              <a:ext cx="3036175" cy="1995300"/>
            </a:xfrm>
            <a:custGeom>
              <a:avLst/>
              <a:gdLst/>
              <a:ahLst/>
              <a:cxnLst/>
              <a:rect l="l" t="t" r="r" b="b"/>
              <a:pathLst>
                <a:path w="3036175" h="1995300">
                  <a:moveTo>
                    <a:pt x="12804" y="0"/>
                  </a:moveTo>
                  <a:lnTo>
                    <a:pt x="3023371" y="0"/>
                  </a:lnTo>
                  <a:cubicBezTo>
                    <a:pt x="3026766" y="0"/>
                    <a:pt x="3030023" y="1349"/>
                    <a:pt x="3032424" y="3750"/>
                  </a:cubicBezTo>
                  <a:cubicBezTo>
                    <a:pt x="3034826" y="6151"/>
                    <a:pt x="3036175" y="9408"/>
                    <a:pt x="3036175" y="12804"/>
                  </a:cubicBezTo>
                  <a:lnTo>
                    <a:pt x="3036175" y="1982496"/>
                  </a:lnTo>
                  <a:cubicBezTo>
                    <a:pt x="3036175" y="1985892"/>
                    <a:pt x="3034826" y="1989149"/>
                    <a:pt x="3032424" y="1991550"/>
                  </a:cubicBezTo>
                  <a:cubicBezTo>
                    <a:pt x="3030023" y="1993951"/>
                    <a:pt x="3026766" y="1995300"/>
                    <a:pt x="3023371" y="1995300"/>
                  </a:cubicBezTo>
                  <a:lnTo>
                    <a:pt x="12804" y="1995300"/>
                  </a:lnTo>
                  <a:cubicBezTo>
                    <a:pt x="9408" y="1995300"/>
                    <a:pt x="6151" y="1993951"/>
                    <a:pt x="3750" y="1991550"/>
                  </a:cubicBezTo>
                  <a:cubicBezTo>
                    <a:pt x="1349" y="1989149"/>
                    <a:pt x="0" y="1985892"/>
                    <a:pt x="0" y="1982496"/>
                  </a:cubicBezTo>
                  <a:lnTo>
                    <a:pt x="0" y="12804"/>
                  </a:lnTo>
                  <a:cubicBezTo>
                    <a:pt x="0" y="9408"/>
                    <a:pt x="1349" y="6151"/>
                    <a:pt x="3750" y="3750"/>
                  </a:cubicBezTo>
                  <a:cubicBezTo>
                    <a:pt x="6151" y="1349"/>
                    <a:pt x="9408" y="0"/>
                    <a:pt x="12804" y="0"/>
                  </a:cubicBezTo>
                  <a:close/>
                </a:path>
              </a:pathLst>
            </a:custGeom>
            <a:grpFill/>
          </p:spPr>
          <p:txBody>
            <a:bodyPr/>
            <a:lstStyle/>
            <a:p>
              <a:endParaRPr lang="en-US"/>
            </a:p>
          </p:txBody>
        </p:sp>
        <p:sp>
          <p:nvSpPr>
            <p:cNvPr id="8" name="TextBox 8"/>
            <p:cNvSpPr txBox="1"/>
            <p:nvPr/>
          </p:nvSpPr>
          <p:spPr>
            <a:xfrm>
              <a:off x="0" y="85725"/>
              <a:ext cx="3036174" cy="1909575"/>
            </a:xfrm>
            <a:prstGeom prst="rect">
              <a:avLst/>
            </a:prstGeom>
            <a:grpFill/>
          </p:spPr>
          <p:txBody>
            <a:bodyPr lIns="50800" tIns="50800" rIns="50800" bIns="50800" rtlCol="0" anchor="ctr"/>
            <a:lstStyle/>
            <a:p>
              <a:pPr algn="ctr">
                <a:lnSpc>
                  <a:spcPts val="1925"/>
                </a:lnSpc>
              </a:pPr>
              <a:endParaRPr/>
            </a:p>
          </p:txBody>
        </p:sp>
      </p:grpSp>
      <p:sp>
        <p:nvSpPr>
          <p:cNvPr id="9" name="TextBox 9"/>
          <p:cNvSpPr txBox="1"/>
          <p:nvPr/>
        </p:nvSpPr>
        <p:spPr>
          <a:xfrm>
            <a:off x="8648584" y="3603049"/>
            <a:ext cx="8225964" cy="5550476"/>
          </a:xfrm>
          <a:prstGeom prst="rect">
            <a:avLst/>
          </a:prstGeom>
        </p:spPr>
        <p:txBody>
          <a:bodyPr lIns="0" tIns="0" rIns="0" bIns="0" rtlCol="0" anchor="t">
            <a:spAutoFit/>
          </a:bodyPr>
          <a:lstStyle/>
          <a:p>
            <a:pPr>
              <a:lnSpc>
                <a:spcPts val="4436"/>
              </a:lnSpc>
            </a:pPr>
            <a:r>
              <a:rPr lang="en-US" sz="3286" spc="52" dirty="0">
                <a:solidFill>
                  <a:schemeClr val="bg1"/>
                </a:solidFill>
                <a:latin typeface="DM Sans Bold"/>
              </a:rPr>
              <a:t>Despite the injury, Washington high won 13-3. a steady rain began to fall as the crowd left the stadium. police officers guided traffic out of the parking lot, around the drainage ditches. groundskeepers began picking up trash and placing it in the dumpster. As the buses pulled away, only the streetlights lit their way home. </a:t>
            </a:r>
          </a:p>
          <a:p>
            <a:pPr marL="0" lvl="0" indent="0">
              <a:lnSpc>
                <a:spcPts val="4031"/>
              </a:lnSpc>
              <a:spcBef>
                <a:spcPct val="0"/>
              </a:spcBef>
            </a:pPr>
            <a:endParaRPr lang="en-US" sz="3286" spc="52" dirty="0">
              <a:solidFill>
                <a:schemeClr val="bg1"/>
              </a:solidFill>
              <a:latin typeface="DM Sans Bold"/>
            </a:endParaRPr>
          </a:p>
        </p:txBody>
      </p:sp>
      <p:sp>
        <p:nvSpPr>
          <p:cNvPr id="10" name="Freeform 10"/>
          <p:cNvSpPr/>
          <p:nvPr/>
        </p:nvSpPr>
        <p:spPr>
          <a:xfrm>
            <a:off x="-848571" y="8919661"/>
            <a:ext cx="3870946" cy="950141"/>
          </a:xfrm>
          <a:custGeom>
            <a:avLst/>
            <a:gdLst/>
            <a:ahLst/>
            <a:cxnLst/>
            <a:rect l="l" t="t" r="r" b="b"/>
            <a:pathLst>
              <a:path w="3870946" h="950141">
                <a:moveTo>
                  <a:pt x="0" y="0"/>
                </a:moveTo>
                <a:lnTo>
                  <a:pt x="3870946" y="0"/>
                </a:lnTo>
                <a:lnTo>
                  <a:pt x="3870946" y="950141"/>
                </a:lnTo>
                <a:lnTo>
                  <a:pt x="0" y="9501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4472906" y="-2364815"/>
            <a:ext cx="4980952" cy="3731186"/>
          </a:xfrm>
          <a:custGeom>
            <a:avLst/>
            <a:gdLst/>
            <a:ahLst/>
            <a:cxnLst/>
            <a:rect l="l" t="t" r="r" b="b"/>
            <a:pathLst>
              <a:path w="4980952" h="3731186">
                <a:moveTo>
                  <a:pt x="0" y="0"/>
                </a:moveTo>
                <a:lnTo>
                  <a:pt x="4980951" y="0"/>
                </a:lnTo>
                <a:lnTo>
                  <a:pt x="4980951" y="3731186"/>
                </a:lnTo>
                <a:lnTo>
                  <a:pt x="0" y="37311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2" name="Freeform 12"/>
          <p:cNvSpPr/>
          <p:nvPr/>
        </p:nvSpPr>
        <p:spPr>
          <a:xfrm>
            <a:off x="3431074" y="8919661"/>
            <a:ext cx="2587020" cy="2386526"/>
          </a:xfrm>
          <a:custGeom>
            <a:avLst/>
            <a:gdLst/>
            <a:ahLst/>
            <a:cxnLst/>
            <a:rect l="l" t="t" r="r" b="b"/>
            <a:pathLst>
              <a:path w="2587020" h="2386526">
                <a:moveTo>
                  <a:pt x="0" y="0"/>
                </a:moveTo>
                <a:lnTo>
                  <a:pt x="2587019" y="0"/>
                </a:lnTo>
                <a:lnTo>
                  <a:pt x="2587019" y="2386525"/>
                </a:lnTo>
                <a:lnTo>
                  <a:pt x="0" y="2386525"/>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3" name="Freeform 13"/>
          <p:cNvSpPr/>
          <p:nvPr/>
        </p:nvSpPr>
        <p:spPr>
          <a:xfrm>
            <a:off x="-848571" y="-744412"/>
            <a:ext cx="2597326" cy="2796583"/>
          </a:xfrm>
          <a:custGeom>
            <a:avLst/>
            <a:gdLst/>
            <a:ahLst/>
            <a:cxnLst/>
            <a:rect l="l" t="t" r="r" b="b"/>
            <a:pathLst>
              <a:path w="2597326" h="2796583">
                <a:moveTo>
                  <a:pt x="0" y="0"/>
                </a:moveTo>
                <a:lnTo>
                  <a:pt x="2597327" y="0"/>
                </a:lnTo>
                <a:lnTo>
                  <a:pt x="2597327" y="2796583"/>
                </a:lnTo>
                <a:lnTo>
                  <a:pt x="0" y="2796583"/>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4" name="TextBox 14"/>
          <p:cNvSpPr txBox="1"/>
          <p:nvPr/>
        </p:nvSpPr>
        <p:spPr>
          <a:xfrm>
            <a:off x="1504950" y="6084513"/>
            <a:ext cx="6083570" cy="909320"/>
          </a:xfrm>
          <a:prstGeom prst="rect">
            <a:avLst/>
          </a:prstGeom>
        </p:spPr>
        <p:txBody>
          <a:bodyPr lIns="0" tIns="0" rIns="0" bIns="0" rtlCol="0" anchor="t">
            <a:spAutoFit/>
          </a:bodyPr>
          <a:lstStyle/>
          <a:p>
            <a:pPr>
              <a:lnSpc>
                <a:spcPts val="6789"/>
              </a:lnSpc>
            </a:pPr>
            <a:r>
              <a:rPr lang="en-US" sz="6999">
                <a:solidFill>
                  <a:srgbClr val="000000"/>
                </a:solidFill>
                <a:latin typeface="DM Sans Bold"/>
              </a:rPr>
              <a:t>$500</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4221977" y="5522417"/>
            <a:ext cx="9844046" cy="29927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Police officers, drainage ditches, dumpsters and the streetlights</a:t>
            </a:r>
          </a:p>
        </p:txBody>
      </p:sp>
      <p:sp>
        <p:nvSpPr>
          <p:cNvPr id="5" name="TextBox 5"/>
          <p:cNvSpPr txBox="1"/>
          <p:nvPr/>
        </p:nvSpPr>
        <p:spPr>
          <a:xfrm>
            <a:off x="4811508" y="2409130"/>
            <a:ext cx="866498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Services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16" name="Graphic 15" descr="Home with solid fill">
            <a:hlinkClick r:id="rId23" action="ppaction://hlinksldjump"/>
            <a:extLst>
              <a:ext uri="{FF2B5EF4-FFF2-40B4-BE49-F238E27FC236}">
                <a16:creationId xmlns:a16="http://schemas.microsoft.com/office/drawing/2014/main" id="{670A16F7-203E-3A04-3BD5-4256B39BB1C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2543334" y="5637748"/>
            <a:ext cx="13201333" cy="1992630"/>
          </a:xfrm>
          <a:prstGeom prst="rect">
            <a:avLst/>
          </a:prstGeom>
        </p:spPr>
        <p:txBody>
          <a:bodyPr lIns="0" tIns="0" rIns="0" bIns="0" rtlCol="0" anchor="t">
            <a:spAutoFit/>
          </a:bodyPr>
          <a:lstStyle/>
          <a:p>
            <a:pPr algn="ctr">
              <a:lnSpc>
                <a:spcPts val="7965"/>
              </a:lnSpc>
            </a:pPr>
            <a:r>
              <a:rPr lang="en-US" sz="5900" spc="354">
                <a:solidFill>
                  <a:srgbClr val="000000"/>
                </a:solidFill>
                <a:latin typeface="DM Sans"/>
              </a:rPr>
              <a:t>How many council members </a:t>
            </a:r>
          </a:p>
          <a:p>
            <a:pPr marL="0" lvl="0" indent="0" algn="ctr">
              <a:lnSpc>
                <a:spcPts val="7965"/>
              </a:lnSpc>
              <a:spcBef>
                <a:spcPct val="0"/>
              </a:spcBef>
            </a:pPr>
            <a:r>
              <a:rPr lang="en-US" sz="5900" spc="354">
                <a:solidFill>
                  <a:srgbClr val="000000"/>
                </a:solidFill>
                <a:latin typeface="DM Sans"/>
              </a:rPr>
              <a:t>does our city have?</a:t>
            </a:r>
          </a:p>
        </p:txBody>
      </p:sp>
      <p:sp>
        <p:nvSpPr>
          <p:cNvPr id="6" name="TextBox 6"/>
          <p:cNvSpPr txBox="1"/>
          <p:nvPr/>
        </p:nvSpPr>
        <p:spPr>
          <a:xfrm>
            <a:off x="5486467" y="1800098"/>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7" name="Freeform 7"/>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9" name="Freeform 9"/>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0" name="Freeform 10"/>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1" name="Freeform 11"/>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2" name="Freeform 12"/>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3" name="Freeform 13"/>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4" name="Freeform 14"/>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5" name="Freeform 15"/>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6" name="Freeform 16"/>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739096"/>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326121" y="6055993"/>
            <a:ext cx="11635759" cy="1983107"/>
          </a:xfrm>
          <a:prstGeom prst="rect">
            <a:avLst/>
          </a:prstGeom>
        </p:spPr>
        <p:txBody>
          <a:bodyPr lIns="0" tIns="0" rIns="0" bIns="0" rtlCol="0" anchor="t">
            <a:spAutoFit/>
          </a:bodyPr>
          <a:lstStyle/>
          <a:p>
            <a:pPr marL="0" lvl="0" indent="0" algn="ctr">
              <a:lnSpc>
                <a:spcPts val="7964"/>
              </a:lnSpc>
              <a:spcBef>
                <a:spcPct val="0"/>
              </a:spcBef>
            </a:pPr>
            <a:r>
              <a:rPr lang="en-US" sz="5899" spc="353" dirty="0">
                <a:solidFill>
                  <a:srgbClr val="000000"/>
                </a:solidFill>
                <a:latin typeface="DM Sans"/>
              </a:rPr>
              <a:t>[Insert Answer: There are... Council Members]</a:t>
            </a:r>
          </a:p>
        </p:txBody>
      </p:sp>
      <p:sp>
        <p:nvSpPr>
          <p:cNvPr id="5" name="TextBox 5"/>
          <p:cNvSpPr txBox="1"/>
          <p:nvPr/>
        </p:nvSpPr>
        <p:spPr>
          <a:xfrm>
            <a:off x="5486467" y="1914262"/>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TextBox 16"/>
          <p:cNvSpPr txBox="1"/>
          <p:nvPr/>
        </p:nvSpPr>
        <p:spPr>
          <a:xfrm>
            <a:off x="4136549" y="4870095"/>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7">
            <a:extLst>
              <a:ext uri="{FF2B5EF4-FFF2-40B4-BE49-F238E27FC236}">
                <a16:creationId xmlns:a16="http://schemas.microsoft.com/office/drawing/2014/main" id="{6FFB5D8C-A57E-2D62-7BD7-399D8AEC49D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3BC56476-A413-BBFE-15AC-46B2AFCE9927}"/>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3EA2E246-EB1D-89C1-96EF-7FC1E503BFE8}"/>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60060E9D-F001-30EA-52A6-023A6D26E4E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C07A5C43-BB68-AEBE-ADA4-BB3DD8E63CF4}"/>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376096FD-7A43-F322-66D4-A3B9E5B4A24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DE66598B-6AA7-5D78-7AED-92D029A2BA3C}"/>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689AA4FE-E82B-2B01-8A67-70851A538F40}"/>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3812682F-A049-BD5F-B12B-0FDDE766DDCE}"/>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6">
            <a:extLst>
              <a:ext uri="{FF2B5EF4-FFF2-40B4-BE49-F238E27FC236}">
                <a16:creationId xmlns:a16="http://schemas.microsoft.com/office/drawing/2014/main" id="{4B24DF29-C963-30E7-A139-C3540AA9CF0E}"/>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49AEEDB5-6109-0A28-6438-769E218585B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5317879" y="5438775"/>
            <a:ext cx="7652242"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Who is the Mayor of our city?</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EB748445-286F-63FA-B2DB-420FA34E8BD6}"/>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C07701CB-F41A-FC76-E36C-79EBBB970F52}"/>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CBEED3EC-A0E4-D3D4-C6B5-5E5800F666B5}"/>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D293AC5-7DE6-79C7-6352-5E5C1C0CC929}"/>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35B0D6B7-6B56-417D-F24E-C16E35876DC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046E9521-9071-F7F1-DD7D-58CC133DCC04}"/>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0A1D904A-31E2-7026-D2F8-8FE69F6DDE8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7E0C2C84-7D80-4399-036F-5A77A05CD45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BBAF3448-EE42-B3D4-9E60-93F80EF560D8}"/>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52637C18-85EE-C665-D3B6-B32BA63C22EB}"/>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algn="ctr">
              <a:lnSpc>
                <a:spcPts val="7964"/>
              </a:lnSpc>
            </a:pPr>
            <a:r>
              <a:rPr lang="en-US" sz="5899" spc="353">
                <a:solidFill>
                  <a:srgbClr val="000000"/>
                </a:solidFill>
                <a:latin typeface="DM Sans"/>
              </a:rPr>
              <a:t>[Insert Answer: </a:t>
            </a:r>
          </a:p>
          <a:p>
            <a:pPr marL="0" lvl="0" indent="0" algn="ctr">
              <a:lnSpc>
                <a:spcPts val="7964"/>
              </a:lnSpc>
              <a:spcBef>
                <a:spcPct val="0"/>
              </a:spcBef>
            </a:pPr>
            <a:r>
              <a:rPr lang="en-US" sz="5899" spc="353">
                <a:solidFill>
                  <a:srgbClr val="000000"/>
                </a:solidFill>
                <a:latin typeface="DM Sans"/>
              </a:rPr>
              <a:t>The Mayor is...]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A76B0E2C-D632-4241-03E5-1E278307EA7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55550A5-5717-DB24-CA29-99482DA6CD00}"/>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CF1D73E7-8B87-EC32-AC82-676808316946}"/>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E4311E2-8AA7-B42F-B51A-5132548F70A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32703DE9-7F08-62D8-C4CB-92C31F6A314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57D9C41-EE00-6E84-6D6C-59DAD8F8680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EF401FE6-FA45-892B-417D-218477BF52E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8F25B066-ECA7-842E-08AF-31DA5FDC7873}"/>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59062B66-94AA-9842-A134-810DEE6A6F9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4193C41F-0DBE-6597-0F45-698B6B84F378}"/>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DF7E3274-E413-B31F-AB80-6E77758B154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form of government does our city have?</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26" name="Freeform 7">
            <a:extLst>
              <a:ext uri="{FF2B5EF4-FFF2-40B4-BE49-F238E27FC236}">
                <a16:creationId xmlns:a16="http://schemas.microsoft.com/office/drawing/2014/main" id="{11AB36ED-893B-88EE-3AAC-0B1191D256C7}"/>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Freeform 8">
            <a:extLst>
              <a:ext uri="{FF2B5EF4-FFF2-40B4-BE49-F238E27FC236}">
                <a16:creationId xmlns:a16="http://schemas.microsoft.com/office/drawing/2014/main" id="{AAAA9A4F-B403-44E7-2B5A-CA29C0F9511C}"/>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28" name="Freeform 9">
            <a:extLst>
              <a:ext uri="{FF2B5EF4-FFF2-40B4-BE49-F238E27FC236}">
                <a16:creationId xmlns:a16="http://schemas.microsoft.com/office/drawing/2014/main" id="{E96BE74E-9423-BFB1-2AC9-288F6515453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9" name="Freeform 10">
            <a:extLst>
              <a:ext uri="{FF2B5EF4-FFF2-40B4-BE49-F238E27FC236}">
                <a16:creationId xmlns:a16="http://schemas.microsoft.com/office/drawing/2014/main" id="{B293B00C-B3F6-6EFB-6476-3788E13FDE96}"/>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30" name="Freeform 11">
            <a:extLst>
              <a:ext uri="{FF2B5EF4-FFF2-40B4-BE49-F238E27FC236}">
                <a16:creationId xmlns:a16="http://schemas.microsoft.com/office/drawing/2014/main" id="{54711F6C-0735-183A-BF0F-8AD1F9743952}"/>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31" name="Freeform 12">
            <a:extLst>
              <a:ext uri="{FF2B5EF4-FFF2-40B4-BE49-F238E27FC236}">
                <a16:creationId xmlns:a16="http://schemas.microsoft.com/office/drawing/2014/main" id="{3D491BD9-7DF9-DAE3-4A31-FA58D8BAF95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32" name="Freeform 13">
            <a:extLst>
              <a:ext uri="{FF2B5EF4-FFF2-40B4-BE49-F238E27FC236}">
                <a16:creationId xmlns:a16="http://schemas.microsoft.com/office/drawing/2014/main" id="{C83DBE19-9E66-F271-CC50-E23C334023D3}"/>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3" name="Freeform 14">
            <a:extLst>
              <a:ext uri="{FF2B5EF4-FFF2-40B4-BE49-F238E27FC236}">
                <a16:creationId xmlns:a16="http://schemas.microsoft.com/office/drawing/2014/main" id="{728A15E5-9195-9B43-0664-4798E1663A0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34" name="Freeform 15">
            <a:extLst>
              <a:ext uri="{FF2B5EF4-FFF2-40B4-BE49-F238E27FC236}">
                <a16:creationId xmlns:a16="http://schemas.microsoft.com/office/drawing/2014/main" id="{53205714-4230-E1F3-F41D-00C63FADCD3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35" name="Freeform 16">
            <a:extLst>
              <a:ext uri="{FF2B5EF4-FFF2-40B4-BE49-F238E27FC236}">
                <a16:creationId xmlns:a16="http://schemas.microsoft.com/office/drawing/2014/main" id="{F267D675-076A-4F98-C87B-6278E7654C07}"/>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526166" y="5574307"/>
            <a:ext cx="11235668"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form of government our city has is [insert answer]</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562CB0A0-6986-8FE9-12A9-12D5E9B4B51F}"/>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684FE3BD-0B76-AAED-2786-CEC2989DF379}"/>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BEF0CC2-D1C4-80D9-7656-FE019F779C8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47B65F09-B365-D144-C72F-0BFF08139DF0}"/>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E5564F9-D8B8-A6E4-EC38-4DDAF70CFEF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874CBDAB-2F32-BA6D-7B1E-1E9185E423B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28D4071-9DBD-6937-62BB-89860BD7DA0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9249088B-66FD-B554-E3F6-BB8564AEFCC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B24D06F2-7C3A-ECB7-B78C-72D29B3E49B3}"/>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41E6E7E5-E930-5101-E28C-9EA46BAB43F1}"/>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2EDC4DA0-A08E-CB2C-8EF5-9B601E42242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103817" y="8145555"/>
            <a:ext cx="4602314" cy="3618569"/>
          </a:xfrm>
          <a:custGeom>
            <a:avLst/>
            <a:gdLst/>
            <a:ahLst/>
            <a:cxnLst/>
            <a:rect l="l" t="t" r="r" b="b"/>
            <a:pathLst>
              <a:path w="4602314" h="3618569">
                <a:moveTo>
                  <a:pt x="0" y="0"/>
                </a:moveTo>
                <a:lnTo>
                  <a:pt x="4602314" y="0"/>
                </a:lnTo>
                <a:lnTo>
                  <a:pt x="4602314" y="3618569"/>
                </a:lnTo>
                <a:lnTo>
                  <a:pt x="0" y="3618569"/>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674156" y="-1072630"/>
            <a:ext cx="4899948" cy="3068592"/>
          </a:xfrm>
          <a:custGeom>
            <a:avLst/>
            <a:gdLst/>
            <a:ahLst/>
            <a:cxnLst/>
            <a:rect l="l" t="t" r="r" b="b"/>
            <a:pathLst>
              <a:path w="4899948" h="3068592">
                <a:moveTo>
                  <a:pt x="0" y="0"/>
                </a:moveTo>
                <a:lnTo>
                  <a:pt x="4899948" y="0"/>
                </a:lnTo>
                <a:lnTo>
                  <a:pt x="4899948"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209877" y="4002386"/>
            <a:ext cx="3029362" cy="2282228"/>
          </a:xfrm>
          <a:prstGeom prst="rect">
            <a:avLst/>
          </a:prstGeom>
        </p:spPr>
        <p:txBody>
          <a:bodyPr wrap="square" lIns="0" tIns="0" rIns="0" bIns="0" rtlCol="0" anchor="t">
            <a:spAutoFit/>
          </a:bodyPr>
          <a:lstStyle/>
          <a:p>
            <a:pPr>
              <a:lnSpc>
                <a:spcPts val="8730"/>
              </a:lnSpc>
            </a:pPr>
            <a:r>
              <a:rPr lang="en-US" sz="9000" dirty="0">
                <a:solidFill>
                  <a:srgbClr val="000000"/>
                </a:solidFill>
                <a:latin typeface="DM Sans Bold"/>
              </a:rPr>
              <a:t>City Trivia</a:t>
            </a:r>
          </a:p>
        </p:txBody>
      </p:sp>
      <p:graphicFrame>
        <p:nvGraphicFramePr>
          <p:cNvPr id="12" name="Table 11">
            <a:extLst>
              <a:ext uri="{FF2B5EF4-FFF2-40B4-BE49-F238E27FC236}">
                <a16:creationId xmlns:a16="http://schemas.microsoft.com/office/drawing/2014/main" id="{05093EDA-1268-86B0-CB1B-C7817DFEA90B}"/>
              </a:ext>
            </a:extLst>
          </p:cNvPr>
          <p:cNvGraphicFramePr>
            <a:graphicFrameLocks noGrp="1"/>
          </p:cNvGraphicFramePr>
          <p:nvPr>
            <p:extLst>
              <p:ext uri="{D42A27DB-BD31-4B8C-83A1-F6EECF244321}">
                <p14:modId xmlns:p14="http://schemas.microsoft.com/office/powerpoint/2010/main" val="3599892601"/>
              </p:ext>
            </p:extLst>
          </p:nvPr>
        </p:nvGraphicFramePr>
        <p:xfrm>
          <a:off x="4858356" y="1028700"/>
          <a:ext cx="8571285" cy="8260830"/>
        </p:xfrm>
        <a:graphic>
          <a:graphicData uri="http://schemas.openxmlformats.org/drawingml/2006/table">
            <a:tbl>
              <a:tblPr firstRow="1" bandRow="1">
                <a:tableStyleId>{5C22544A-7EE6-4342-B048-85BDC9FD1C3A}</a:tableStyleId>
              </a:tblPr>
              <a:tblGrid>
                <a:gridCol w="1714257">
                  <a:extLst>
                    <a:ext uri="{9D8B030D-6E8A-4147-A177-3AD203B41FA5}">
                      <a16:colId xmlns:a16="http://schemas.microsoft.com/office/drawing/2014/main" val="866609590"/>
                    </a:ext>
                  </a:extLst>
                </a:gridCol>
                <a:gridCol w="1714257">
                  <a:extLst>
                    <a:ext uri="{9D8B030D-6E8A-4147-A177-3AD203B41FA5}">
                      <a16:colId xmlns:a16="http://schemas.microsoft.com/office/drawing/2014/main" val="345144099"/>
                    </a:ext>
                  </a:extLst>
                </a:gridCol>
                <a:gridCol w="1714257">
                  <a:extLst>
                    <a:ext uri="{9D8B030D-6E8A-4147-A177-3AD203B41FA5}">
                      <a16:colId xmlns:a16="http://schemas.microsoft.com/office/drawing/2014/main" val="808150075"/>
                    </a:ext>
                  </a:extLst>
                </a:gridCol>
                <a:gridCol w="1714257">
                  <a:extLst>
                    <a:ext uri="{9D8B030D-6E8A-4147-A177-3AD203B41FA5}">
                      <a16:colId xmlns:a16="http://schemas.microsoft.com/office/drawing/2014/main" val="3427307129"/>
                    </a:ext>
                  </a:extLst>
                </a:gridCol>
                <a:gridCol w="1714257">
                  <a:extLst>
                    <a:ext uri="{9D8B030D-6E8A-4147-A177-3AD203B41FA5}">
                      <a16:colId xmlns:a16="http://schemas.microsoft.com/office/drawing/2014/main" val="1778299464"/>
                    </a:ext>
                  </a:extLst>
                </a:gridCol>
              </a:tblGrid>
              <a:tr h="1376805">
                <a:tc>
                  <a:txBody>
                    <a:bodyPr/>
                    <a:lstStyle/>
                    <a:p>
                      <a:pPr algn="ctr"/>
                      <a:r>
                        <a:rPr lang="en-US" sz="2800" b="0" dirty="0">
                          <a:latin typeface="DM Sans" pitchFamily="2" charset="77"/>
                        </a:rPr>
                        <a:t>City Jobs</a:t>
                      </a:r>
                    </a:p>
                  </a:txBody>
                  <a:tcPr marL="80989" marR="80989" marT="40494" marB="40494" anchor="ctr">
                    <a:solidFill>
                      <a:srgbClr val="1E6BB5"/>
                    </a:solidFill>
                  </a:tcPr>
                </a:tc>
                <a:tc>
                  <a:txBody>
                    <a:bodyPr/>
                    <a:lstStyle/>
                    <a:p>
                      <a:pPr algn="ctr"/>
                      <a:r>
                        <a:rPr lang="en-US" sz="2800" b="0" dirty="0">
                          <a:latin typeface="DM Sans" pitchFamily="2" charset="77"/>
                        </a:rPr>
                        <a:t>City Services</a:t>
                      </a:r>
                    </a:p>
                  </a:txBody>
                  <a:tcPr marL="80989" marR="80989" marT="40494" marB="40494" anchor="ctr">
                    <a:solidFill>
                      <a:srgbClr val="1E6BB5"/>
                    </a:solidFill>
                  </a:tcPr>
                </a:tc>
                <a:tc>
                  <a:txBody>
                    <a:bodyPr/>
                    <a:lstStyle/>
                    <a:p>
                      <a:pPr algn="ctr"/>
                      <a:r>
                        <a:rPr lang="en-US" sz="2800" b="0" dirty="0">
                          <a:latin typeface="DM Sans" pitchFamily="2" charset="77"/>
                        </a:rPr>
                        <a:t>Your City [Insert Name]</a:t>
                      </a:r>
                    </a:p>
                  </a:txBody>
                  <a:tcPr marL="80989" marR="80989" marT="40494" marB="40494" anchor="ctr">
                    <a:solidFill>
                      <a:srgbClr val="1E6BB5"/>
                    </a:solidFill>
                  </a:tcPr>
                </a:tc>
                <a:tc>
                  <a:txBody>
                    <a:bodyPr/>
                    <a:lstStyle/>
                    <a:p>
                      <a:pPr algn="ctr"/>
                      <a:r>
                        <a:rPr lang="en-US" sz="2800" b="0" dirty="0">
                          <a:latin typeface="DM Sans" pitchFamily="2" charset="77"/>
                        </a:rPr>
                        <a:t>Local Gov Vocab</a:t>
                      </a:r>
                    </a:p>
                  </a:txBody>
                  <a:tcPr marL="80989" marR="80989" marT="40494" marB="40494" anchor="ctr">
                    <a:solidFill>
                      <a:srgbClr val="1E6BB5"/>
                    </a:solidFill>
                  </a:tcPr>
                </a:tc>
                <a:tc>
                  <a:txBody>
                    <a:bodyPr/>
                    <a:lstStyle/>
                    <a:p>
                      <a:pPr algn="ctr"/>
                      <a:r>
                        <a:rPr lang="en-US" sz="2800" b="0" dirty="0">
                          <a:latin typeface="DM Sans" pitchFamily="2" charset="77"/>
                        </a:rPr>
                        <a:t>Facts on Florida Cities</a:t>
                      </a:r>
                    </a:p>
                  </a:txBody>
                  <a:tcPr marL="80989" marR="80989" marT="40494" marB="40494" anchor="ctr">
                    <a:solidFill>
                      <a:srgbClr val="1E6BB5"/>
                    </a:solidFill>
                  </a:tcPr>
                </a:tc>
                <a:extLst>
                  <a:ext uri="{0D108BD9-81ED-4DB2-BD59-A6C34878D82A}">
                    <a16:rowId xmlns:a16="http://schemas.microsoft.com/office/drawing/2014/main" val="3041387897"/>
                  </a:ext>
                </a:extLst>
              </a:tr>
              <a:tr h="1376805">
                <a:tc>
                  <a:txBody>
                    <a:bodyPr/>
                    <a:lstStyle/>
                    <a:p>
                      <a:pPr algn="ctr"/>
                      <a:r>
                        <a:rPr lang="en-US" sz="2800" b="0" dirty="0">
                          <a:solidFill>
                            <a:srgbClr val="1E6BB5"/>
                          </a:solidFill>
                          <a:latin typeface="DM Sans" pitchFamily="2" charset="77"/>
                          <a:hlinkClick r:id="rId9"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10"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1"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2"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3" action="ppaction://hlinksldjump">
                            <a:extLst>
                              <a:ext uri="{A12FA001-AC4F-418D-AE19-62706E023703}">
                                <ahyp:hlinkClr xmlns:ahyp="http://schemas.microsoft.com/office/drawing/2018/hyperlinkcolor" val="tx"/>
                              </a:ext>
                            </a:extLst>
                          </a:hlinkClick>
                        </a:rPr>
                        <a:t>Q $100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3167809051"/>
                  </a:ext>
                </a:extLst>
              </a:tr>
              <a:tr h="1376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4"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5"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6"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7"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8" action="ppaction://hlinksldjump">
                            <a:extLst>
                              <a:ext uri="{A12FA001-AC4F-418D-AE19-62706E023703}">
                                <ahyp:hlinkClr xmlns:ahyp="http://schemas.microsoft.com/office/drawing/2018/hyperlinkcolor" val="tx"/>
                              </a:ext>
                            </a:extLst>
                          </a:hlinkClick>
                        </a:rPr>
                        <a:t>Q $200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2742564901"/>
                  </a:ext>
                </a:extLst>
              </a:tr>
              <a:tr h="1376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19"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0"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1"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2"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3" action="ppaction://hlinksldjump">
                            <a:extLst>
                              <a:ext uri="{A12FA001-AC4F-418D-AE19-62706E023703}">
                                <ahyp:hlinkClr xmlns:ahyp="http://schemas.microsoft.com/office/drawing/2018/hyperlinkcolor" val="tx"/>
                              </a:ext>
                            </a:extLst>
                          </a:hlinkClick>
                        </a:rPr>
                        <a:t>Q $300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1332705538"/>
                  </a:ext>
                </a:extLst>
              </a:tr>
              <a:tr h="1376805">
                <a:tc>
                  <a:txBody>
                    <a:bodyPr/>
                    <a:lstStyle/>
                    <a:p>
                      <a:pPr algn="ctr"/>
                      <a:r>
                        <a:rPr lang="en-US" sz="2800" b="0" dirty="0">
                          <a:solidFill>
                            <a:srgbClr val="1E6BB5"/>
                          </a:solidFill>
                          <a:latin typeface="DM Sans" pitchFamily="2" charset="77"/>
                          <a:hlinkClick r:id="rId24"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5"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6"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7"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1E6BB5"/>
                          </a:solidFill>
                          <a:latin typeface="DM Sans" pitchFamily="2" charset="77"/>
                          <a:hlinkClick r:id="rId28" action="ppaction://hlinksldjump">
                            <a:extLst>
                              <a:ext uri="{A12FA001-AC4F-418D-AE19-62706E023703}">
                                <ahyp:hlinkClr xmlns:ahyp="http://schemas.microsoft.com/office/drawing/2018/hyperlinkcolor" val="tx"/>
                              </a:ext>
                            </a:extLst>
                          </a:hlinkClick>
                        </a:rPr>
                        <a:t>Q $400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806791934"/>
                  </a:ext>
                </a:extLst>
              </a:tr>
              <a:tr h="1376805">
                <a:tc>
                  <a:txBody>
                    <a:bodyPr/>
                    <a:lstStyle/>
                    <a:p>
                      <a:pPr algn="ctr"/>
                      <a:r>
                        <a:rPr lang="en-US" sz="2800" b="0" dirty="0">
                          <a:solidFill>
                            <a:srgbClr val="1E6BB5"/>
                          </a:solidFill>
                          <a:latin typeface="DM Sans" pitchFamily="2" charset="77"/>
                          <a:hlinkClick r:id="rId29"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0"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1"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2"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tc>
                  <a:txBody>
                    <a:bodyPr/>
                    <a:lstStyle/>
                    <a:p>
                      <a:pPr algn="ctr"/>
                      <a:r>
                        <a:rPr lang="en-US" sz="2800" b="0" dirty="0">
                          <a:solidFill>
                            <a:srgbClr val="1E6BB5"/>
                          </a:solidFill>
                          <a:latin typeface="DM Sans" pitchFamily="2" charset="77"/>
                          <a:hlinkClick r:id="rId33" action="ppaction://hlinksldjump">
                            <a:extLst>
                              <a:ext uri="{A12FA001-AC4F-418D-AE19-62706E023703}">
                                <ahyp:hlinkClr xmlns:ahyp="http://schemas.microsoft.com/office/drawing/2018/hyperlinkcolor" val="tx"/>
                              </a:ext>
                            </a:extLst>
                          </a:hlinkClick>
                        </a:rPr>
                        <a:t>Q $500</a:t>
                      </a:r>
                      <a:endParaRPr lang="en-US" sz="2800" b="0" dirty="0">
                        <a:solidFill>
                          <a:srgbClr val="1E6BB5"/>
                        </a:solidFill>
                        <a:latin typeface="DM Sans" pitchFamily="2" charset="77"/>
                      </a:endParaRPr>
                    </a:p>
                  </a:txBody>
                  <a:tcPr marL="80989" marR="80989" marT="40494" marB="40494" anchor="ctr">
                    <a:solidFill>
                      <a:srgbClr val="1E6BB5">
                        <a:alpha val="15686"/>
                      </a:srgbClr>
                    </a:solidFill>
                  </a:tcPr>
                </a:tc>
                <a:extLst>
                  <a:ext uri="{0D108BD9-81ED-4DB2-BD59-A6C34878D82A}">
                    <a16:rowId xmlns:a16="http://schemas.microsoft.com/office/drawing/2014/main" val="2158836368"/>
                  </a:ext>
                </a:extLst>
              </a:tr>
            </a:tbl>
          </a:graphicData>
        </a:graphic>
      </p:graphicFrame>
      <p:grpSp>
        <p:nvGrpSpPr>
          <p:cNvPr id="19" name="Group 18">
            <a:extLst>
              <a:ext uri="{FF2B5EF4-FFF2-40B4-BE49-F238E27FC236}">
                <a16:creationId xmlns:a16="http://schemas.microsoft.com/office/drawing/2014/main" id="{8CA1EDB2-28D0-4590-963A-B8CB14A04F77}"/>
              </a:ext>
            </a:extLst>
          </p:cNvPr>
          <p:cNvGrpSpPr/>
          <p:nvPr/>
        </p:nvGrpSpPr>
        <p:grpSpPr>
          <a:xfrm rot="3326444">
            <a:off x="14345080" y="2095500"/>
            <a:ext cx="2913357" cy="3147538"/>
            <a:chOff x="14345080" y="1995962"/>
            <a:chExt cx="2913357" cy="3147538"/>
          </a:xfrm>
        </p:grpSpPr>
        <p:sp>
          <p:nvSpPr>
            <p:cNvPr id="15" name="Freeform 9">
              <a:extLst>
                <a:ext uri="{FF2B5EF4-FFF2-40B4-BE49-F238E27FC236}">
                  <a16:creationId xmlns:a16="http://schemas.microsoft.com/office/drawing/2014/main" id="{2525E8CA-83CF-EF85-8366-530446E2F38F}"/>
                </a:ext>
              </a:extLst>
            </p:cNvPr>
            <p:cNvSpPr/>
            <p:nvPr/>
          </p:nvSpPr>
          <p:spPr>
            <a:xfrm>
              <a:off x="14365675" y="2224199"/>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34">
                <a:extLst>
                  <a:ext uri="{96DAC541-7B7A-43D3-8B79-37D633B846F1}">
                    <asvg:svgBlip xmlns:asvg="http://schemas.microsoft.com/office/drawing/2016/SVG/main" r:embed="rId35"/>
                  </a:ext>
                </a:extLst>
              </a:blip>
              <a:stretch>
                <a:fillRect/>
              </a:stretch>
            </a:blipFill>
            <a:ln cap="sq">
              <a:noFill/>
              <a:prstDash val="solid"/>
              <a:miter/>
            </a:ln>
          </p:spPr>
          <p:txBody>
            <a:bodyPr/>
            <a:lstStyle/>
            <a:p>
              <a:endParaRPr lang="en-US" b="1" dirty="0"/>
            </a:p>
          </p:txBody>
        </p:sp>
        <p:sp>
          <p:nvSpPr>
            <p:cNvPr id="17" name="Freeform 9">
              <a:extLst>
                <a:ext uri="{FF2B5EF4-FFF2-40B4-BE49-F238E27FC236}">
                  <a16:creationId xmlns:a16="http://schemas.microsoft.com/office/drawing/2014/main" id="{59F555C9-A46E-E678-610F-82EF4845909D}"/>
                </a:ext>
              </a:extLst>
            </p:cNvPr>
            <p:cNvSpPr/>
            <p:nvPr/>
          </p:nvSpPr>
          <p:spPr>
            <a:xfrm rot="10800000">
              <a:off x="14345080" y="1995962"/>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34">
                <a:extLst>
                  <a:ext uri="{96DAC541-7B7A-43D3-8B79-37D633B846F1}">
                    <asvg:svgBlip xmlns:asvg="http://schemas.microsoft.com/office/drawing/2016/SVG/main" r:embed="rId35"/>
                  </a:ext>
                </a:extLst>
              </a:blip>
              <a:stretch>
                <a:fillRect/>
              </a:stretch>
            </a:blipFill>
            <a:ln cap="sq">
              <a:noFill/>
              <a:prstDash val="solid"/>
              <a:miter/>
            </a:ln>
          </p:spPr>
          <p:txBody>
            <a:bodyPr/>
            <a:lstStyle/>
            <a:p>
              <a:endParaRPr lang="en-US" b="1" dirty="0"/>
            </a:p>
          </p:txBody>
        </p:sp>
      </p:grpSp>
      <p:sp>
        <p:nvSpPr>
          <p:cNvPr id="14" name="TextBox 13">
            <a:extLst>
              <a:ext uri="{FF2B5EF4-FFF2-40B4-BE49-F238E27FC236}">
                <a16:creationId xmlns:a16="http://schemas.microsoft.com/office/drawing/2014/main" id="{E9D4EE2B-4392-AD93-4586-81D5A923F6E6}"/>
              </a:ext>
            </a:extLst>
          </p:cNvPr>
          <p:cNvSpPr txBox="1"/>
          <p:nvPr/>
        </p:nvSpPr>
        <p:spPr>
          <a:xfrm>
            <a:off x="14668750" y="2765499"/>
            <a:ext cx="2201671" cy="1754326"/>
          </a:xfrm>
          <a:prstGeom prst="rect">
            <a:avLst/>
          </a:prstGeom>
          <a:noFill/>
        </p:spPr>
        <p:txBody>
          <a:bodyPr wrap="square">
            <a:spAutoFit/>
          </a:bodyPr>
          <a:lstStyle/>
          <a:p>
            <a:pPr algn="ctr"/>
            <a:r>
              <a:rPr lang="en-US" altLang="en-US" sz="3600" b="1" dirty="0">
                <a:solidFill>
                  <a:schemeClr val="bg1"/>
                </a:solidFill>
                <a:latin typeface="DM Sans" pitchFamily="2" charset="77"/>
                <a:hlinkClick r:id="rId36" action="ppaction://hlinksldjump">
                  <a:extLst>
                    <a:ext uri="{A12FA001-AC4F-418D-AE19-62706E023703}">
                      <ahyp:hlinkClr xmlns:ahyp="http://schemas.microsoft.com/office/drawing/2018/hyperlinkcolor" val="tx"/>
                    </a:ext>
                  </a:extLst>
                </a:hlinkClick>
              </a:rPr>
              <a:t>Final City</a:t>
            </a:r>
          </a:p>
          <a:p>
            <a:pPr algn="ctr"/>
            <a:r>
              <a:rPr lang="en-US" altLang="en-US" sz="3600" b="1" dirty="0">
                <a:solidFill>
                  <a:schemeClr val="bg1"/>
                </a:solidFill>
                <a:latin typeface="DM Sans" pitchFamily="2" charset="77"/>
                <a:hlinkClick r:id="rId36" action="ppaction://hlinksldjump">
                  <a:extLst>
                    <a:ext uri="{A12FA001-AC4F-418D-AE19-62706E023703}">
                      <ahyp:hlinkClr xmlns:ahyp="http://schemas.microsoft.com/office/drawing/2018/hyperlinkcolor" val="tx"/>
                    </a:ext>
                  </a:extLst>
                </a:hlinkClick>
              </a:rPr>
              <a:t>Trivia</a:t>
            </a:r>
            <a:endParaRPr lang="en-US" altLang="en-US" sz="3600" b="1" dirty="0">
              <a:solidFill>
                <a:schemeClr val="bg1"/>
              </a:solidFill>
              <a:latin typeface="DM Sans" pitchFamily="2" charset="77"/>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D43F5A66-516D-5C32-3BD2-5D7E7C095E73}"/>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D5D355F-7507-507C-9F6D-1033A40C7BB9}"/>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B72CC0D2-288E-AABB-24B9-AA3C96961D4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F2FB037D-471F-387D-AAE9-8C17162F936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01360EA-2A03-41DF-F4C5-1B6FF66D9223}"/>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BF750D7-04CE-59B3-25D3-17D3CE33E238}"/>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BBE5D0C8-C2BA-440C-5FC5-423B105D25AB}"/>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74C2F3E4-5F20-131E-C695-F7CD1BCAC200}"/>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2AD5BEDB-0D11-5B09-4B6A-9A523A3AB88B}"/>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F1A88048-2703-4D00-2812-257259D83128}"/>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526166" y="5574307"/>
            <a:ext cx="11235668"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answer to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D9D1459F-103F-C39A-064D-6056D3CC9E3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A60A2DCE-DEA4-6C8A-2BA8-B83B2DD0EA1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CCC8291-2FA0-09D7-EBEC-BB0B3803FF11}"/>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A656A9B-2DDE-7E60-E23D-54559B63E330}"/>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AE9DFCD-DA7C-0C72-CA37-B6670E1D126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3F3D2C2A-9DF3-AEDF-073C-8CF69A7EF93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7D0008F2-F481-09EB-0691-B1AF127AF428}"/>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FE1169A1-470B-D3FD-D02D-11F28D492A9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FFAF26D1-8A1F-7162-6C03-52AB8B9DCE9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7675390D-8C09-A344-F9DA-7F065B1D2CEB}"/>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C47A3728-0ECA-FDEF-022A-E4A5E7A2CBC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8D037F5E-815B-1BBF-7687-EFD1F74F13E3}"/>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CB7CE96-3F3F-BE60-62C1-2A328B31D49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3ED350A-2F88-F95C-26DF-E63A4D1BE781}"/>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1EB36E81-9EEC-5817-7874-86BBCE0D1BD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665CD99C-DE2B-46E8-BB1B-687A99228F2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2E3BA11-B5CF-D074-D3AF-CB5F6CF35338}"/>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9AF7CBEA-634F-8E1F-C342-C3B248F40E74}"/>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5119387-55DF-4EEE-7CD8-8BE7EC85233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43BF91F0-EDA7-FF31-0816-2A5F37233543}"/>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8ABFB2B2-5900-7CD2-F361-6564BF7DDB32}"/>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526166" y="5574307"/>
            <a:ext cx="11235668"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[Insert answer to localized question]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Your City</a:t>
            </a:r>
          </a:p>
        </p:txBody>
      </p:sp>
      <p:sp>
        <p:nvSpPr>
          <p:cNvPr id="16" name="Freeform 7">
            <a:extLst>
              <a:ext uri="{FF2B5EF4-FFF2-40B4-BE49-F238E27FC236}">
                <a16:creationId xmlns:a16="http://schemas.microsoft.com/office/drawing/2014/main" id="{CA50D82F-4648-6800-9A76-6DCD7ACA209D}"/>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421A7821-026A-B672-0D64-6DCB56B5685F}"/>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5412E0E1-977B-3403-66B9-ED1451559B3B}"/>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EDA2B978-B578-521E-2A7C-24FFBA767469}"/>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B34E32A-04E9-46C9-6150-E79B21676558}"/>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E7D38432-F566-8F3D-9D6C-36FE2632492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ACC85A00-DB7E-4121-4F9B-03D14471AAE1}"/>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E3C9715A-BE20-A99C-F745-480DDBF6ED7E}"/>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56BB1D04-54FC-490F-9A0B-BB311F12107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6">
            <a:extLst>
              <a:ext uri="{FF2B5EF4-FFF2-40B4-BE49-F238E27FC236}">
                <a16:creationId xmlns:a16="http://schemas.microsoft.com/office/drawing/2014/main" id="{5AF4B56C-308C-ED73-D5B4-8DFE2E11F8C7}"/>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6E2DD92A-998A-6070-8E40-35694F99E36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is the legal name for a city, town or village?</a:t>
            </a:r>
          </a:p>
        </p:txBody>
      </p:sp>
      <p:sp>
        <p:nvSpPr>
          <p:cNvPr id="5" name="TextBox 5"/>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D7A999A3-F8AF-9644-8FFF-06D18B3428E2}"/>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9E85AA03-5F8C-A28D-C971-0256AC3EE9A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3F21355F-39B8-8C12-9CD5-653618E5907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BDFD0392-5D43-764E-E60B-CE499E6CD683}"/>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8CD78C12-F19C-CBEE-0B4C-DADB2B2F059C}"/>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C077A4A2-83B3-407D-31AB-471E7D5DC140}"/>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89CE7DFD-36E3-C15B-5CD2-20B28EBA8E4D}"/>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8CA88530-4E2B-A813-C0E4-74503D8130E2}"/>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FCAF4298-68AD-62E0-1D7E-0FEB812D9A9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D1B7E45A-41CA-D08B-005B-C4425E453F63}"/>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Municipality</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DCA7F213-B8C5-0FE6-1E73-BE733D679E2F}"/>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9C961A4-BB0A-8CAB-8B46-5B42376A504C}"/>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FDC49B06-41F2-1936-2021-FA00F2DC8B8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959CAA8A-1662-A98D-4789-688762DD5DF8}"/>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57D913A-45B9-A8DD-AE3F-75DEDF1F8F22}"/>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3543C590-1488-B723-FE89-AA46EDAD4B4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52631B33-6342-9F33-E38D-F9C339F59391}"/>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58E903B9-1A38-274B-0367-1E9E3AB2C34B}"/>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97CAC930-5CE5-334A-124E-9CED7477C98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0C0F51F8-C695-1844-415A-327FEF5051AC}"/>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139CEDD8-0B16-3BE7-5A9E-257B821D0B7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3639235" y="5630410"/>
            <a:ext cx="11009529" cy="3002280"/>
          </a:xfrm>
          <a:prstGeom prst="rect">
            <a:avLst/>
          </a:prstGeom>
        </p:spPr>
        <p:txBody>
          <a:bodyPr lIns="0" tIns="0" rIns="0" bIns="0" rtlCol="0" anchor="t">
            <a:spAutoFit/>
          </a:bodyPr>
          <a:lstStyle/>
          <a:p>
            <a:pPr marL="0" lvl="0" indent="0" algn="ctr">
              <a:lnSpc>
                <a:spcPts val="7965"/>
              </a:lnSpc>
              <a:spcBef>
                <a:spcPct val="0"/>
              </a:spcBef>
            </a:pPr>
            <a:r>
              <a:rPr lang="en-US" sz="5900" spc="354">
                <a:solidFill>
                  <a:srgbClr val="000000"/>
                </a:solidFill>
                <a:latin typeface="DM Sans"/>
              </a:rPr>
              <a:t>What is a law enacted by a city or county affecting local affairs?</a:t>
            </a:r>
          </a:p>
        </p:txBody>
      </p:sp>
      <p:sp>
        <p:nvSpPr>
          <p:cNvPr id="6" name="TextBox 6"/>
          <p:cNvSpPr txBox="1"/>
          <p:nvPr/>
        </p:nvSpPr>
        <p:spPr>
          <a:xfrm>
            <a:off x="3920893" y="1753371"/>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7" name="Freeform 7"/>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9" name="Freeform 9"/>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0" name="Freeform 10"/>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1" name="Freeform 11"/>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2" name="Freeform 12"/>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3" name="Freeform 13"/>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4" name="Freeform 14"/>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5" name="Freeform 15"/>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6" name="Freeform 16"/>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3326121" y="6551077"/>
            <a:ext cx="11635759"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Ordinance</a:t>
            </a:r>
          </a:p>
        </p:txBody>
      </p:sp>
      <p:sp>
        <p:nvSpPr>
          <p:cNvPr id="5" name="TextBox 5"/>
          <p:cNvSpPr txBox="1"/>
          <p:nvPr/>
        </p:nvSpPr>
        <p:spPr>
          <a:xfrm>
            <a:off x="3903497" y="2266701"/>
            <a:ext cx="1048100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5" name="TextBox 15"/>
          <p:cNvSpPr txBox="1"/>
          <p:nvPr/>
        </p:nvSpPr>
        <p:spPr>
          <a:xfrm>
            <a:off x="4136549" y="5365179"/>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7">
            <a:extLst>
              <a:ext uri="{FF2B5EF4-FFF2-40B4-BE49-F238E27FC236}">
                <a16:creationId xmlns:a16="http://schemas.microsoft.com/office/drawing/2014/main" id="{67F5E943-2902-1E7E-82D7-4B7AD9650F7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C69B8432-ED79-B4DE-EF9C-51535CB3AD1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79420693-19AF-934B-0BEE-622ED9FA7A07}"/>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51F67284-D8AF-5B98-7C7B-9D30A7985C5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1C8067B8-0366-6D0E-6E86-7CF7353F78C6}"/>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48489CC1-9C4B-AEB4-A2BB-35E63528510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6FD97B9B-3657-199A-600C-006D82D028F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4A6A7388-AC64-3094-3D71-2AD07832B53E}"/>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7DCB51E7-DC74-B1FA-71AB-3888BB31887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B6D75FC7-813B-EC4B-8C23-F194FAC70764}"/>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DD7172B1-850C-7B60-52A0-2C36895EC83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093758" y="5448300"/>
            <a:ext cx="12100485" cy="3103246"/>
          </a:xfrm>
          <a:prstGeom prst="rect">
            <a:avLst/>
          </a:prstGeom>
        </p:spPr>
        <p:txBody>
          <a:bodyPr lIns="0" tIns="0" rIns="0" bIns="0" rtlCol="0" anchor="t">
            <a:spAutoFit/>
          </a:bodyPr>
          <a:lstStyle/>
          <a:p>
            <a:pPr marL="0" lvl="0" indent="0" algn="ctr">
              <a:lnSpc>
                <a:spcPts val="6209"/>
              </a:lnSpc>
              <a:spcBef>
                <a:spcPct val="0"/>
              </a:spcBef>
            </a:pPr>
            <a:r>
              <a:rPr lang="en-US" sz="4599" spc="275">
                <a:solidFill>
                  <a:srgbClr val="000000"/>
                </a:solidFill>
                <a:latin typeface="DM Sans"/>
              </a:rPr>
              <a:t>What is the document that is written and adopted by the citizens? It defines the city’s boundaries, form of government and powers.</a:t>
            </a:r>
          </a:p>
        </p:txBody>
      </p:sp>
      <p:sp>
        <p:nvSpPr>
          <p:cNvPr id="5" name="TextBox 5"/>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AF406DC9-E0C8-72D2-4A92-EA8F2B4D243E}"/>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FCB9BF87-7008-BC86-155B-9D1FD329C59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159DF9E-727B-1338-2484-D92FDD90B66F}"/>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D7B3C9FF-A18C-9AB7-4788-6424C4A3507E}"/>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67C1DD3A-DFBA-29F0-B865-E28F7D046357}"/>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45EF8F02-F243-6D5F-EDF8-56C37AB9D2C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B7C988FF-515A-427F-37CD-AEDB7C5756F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3909B3C7-FEA0-C42F-E4C7-AE7E1359BB34}"/>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AA6ED1FF-0AF8-5596-1B0D-7B03781006E7}"/>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43C1A623-A3A3-331C-B686-2AB9541EA973}"/>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Charter</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BAF24306-41F2-AAF7-06EB-25149D3A0BB0}"/>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462DCD2-2614-79E0-EBD9-1314B3CF4D8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A4E60BB3-7BAC-FE33-DA43-22993D5D1D9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05838A4D-13A1-B859-5525-07584B6A67A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97259D6F-691E-E90C-93B9-7D523C4864B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98EA5510-C5AF-BFFD-844E-1AA01DD42D3E}"/>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928DD543-A380-5B93-69AD-B74FBAC408EC}"/>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5E87EAE7-747C-0FB7-DEFD-4C218AC89486}"/>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E91CBC7B-FD70-5F1C-F12E-246F9368B526}"/>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9E046989-AD04-99EF-CF21-4FAB2E953C80}"/>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E04B4141-36CA-CC12-EC7F-605A6B7570A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4221977" y="5522417"/>
            <a:ext cx="9844046"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Who is the governing body of a city?</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6" name="Freeform 6"/>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9" name="Freeform 9"/>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10" name="Freeform 10"/>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11" name="Freeform 11"/>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12" name="Freeform 12"/>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13" name="Freeform 13"/>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14" name="Freeform 14"/>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15" name="Freeform 15"/>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844924"/>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491830" y="5059044"/>
            <a:ext cx="11304340" cy="3884296"/>
          </a:xfrm>
          <a:prstGeom prst="rect">
            <a:avLst/>
          </a:prstGeom>
        </p:spPr>
        <p:txBody>
          <a:bodyPr lIns="0" tIns="0" rIns="0" bIns="0" rtlCol="0" anchor="t">
            <a:spAutoFit/>
          </a:bodyPr>
          <a:lstStyle/>
          <a:p>
            <a:pPr marL="0" lvl="0" indent="0" algn="ctr">
              <a:lnSpc>
                <a:spcPts val="6209"/>
              </a:lnSpc>
              <a:spcBef>
                <a:spcPct val="0"/>
              </a:spcBef>
            </a:pPr>
            <a:r>
              <a:rPr lang="en-US" sz="4599" spc="275" dirty="0">
                <a:solidFill>
                  <a:srgbClr val="000000"/>
                </a:solidFill>
                <a:latin typeface="DM Sans"/>
              </a:rPr>
              <a:t>What is the constitutional provision that allows municipal governments to exercise any power for municipal purposes except when it is prohibited by state law?</a:t>
            </a:r>
          </a:p>
        </p:txBody>
      </p:sp>
      <p:sp>
        <p:nvSpPr>
          <p:cNvPr id="5" name="TextBox 5"/>
          <p:cNvSpPr txBox="1"/>
          <p:nvPr/>
        </p:nvSpPr>
        <p:spPr>
          <a:xfrm>
            <a:off x="3920893" y="2019300"/>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00154216-2AE9-9C2D-30C5-53E6B2FA17D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6038DE6-7F55-57F4-954F-5CE4A7645D0C}"/>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E7A88EE-A984-0CA5-1C5C-EF22836F2D03}"/>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36D911EF-65D7-C670-054E-9FE6171E1F91}"/>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3AD85101-6CE2-9E01-26E9-10A17DFDB40F}"/>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E25119FE-0E78-E248-31CF-F3068B4F6C7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FBB45F67-7ED4-AECE-FE21-D2BF6B424E90}"/>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AD60AADB-ABA3-8374-7171-E1F1CA274AA5}"/>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393F44BB-881B-5D11-915F-776A5D6427D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0771F062-91B5-ACAF-2A54-37447C99321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Home Rule</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59F449D8-D652-E764-0A1C-D7E9530FAA8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AD1B861-AD1B-E388-7495-CA2AE9745BD0}"/>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0AA7FC77-6C07-C92C-C53D-C95D2A0749C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E9CF028B-6C8D-EA52-0197-33A9B63C3668}"/>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FC635CCF-B828-24D6-0B6B-25B1A4E8E009}"/>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697B56C7-BA67-B5C8-3929-599FF5BA6E9A}"/>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55C174A7-A195-0D40-5878-27EAF084B911}"/>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F5CB21F-0F89-C729-E8DA-592DE972F92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F97C98BB-7812-55E0-3B85-687AC5543E7E}"/>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9F3D5DBB-901A-2AC2-E908-64CBA9588847}"/>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7572A84D-FE65-433C-EAEA-A328F4F6F80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058306" y="5438775"/>
            <a:ext cx="12171388" cy="29927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is the land within a municipality whose boundaries are set by the city charter?</a:t>
            </a:r>
          </a:p>
        </p:txBody>
      </p:sp>
      <p:sp>
        <p:nvSpPr>
          <p:cNvPr id="5" name="TextBox 5"/>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9A673A17-2ECC-A0FB-1DD0-31C4D09B40E1}"/>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7E737CA-47B9-3AAC-1AC3-B8A015AADE0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A2673DF8-E694-7BFA-044A-281D377C488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A0296AAB-E518-F1D9-F308-58759BCB2ACE}"/>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E62593AF-35EF-CF64-8F06-3C1D78D76053}"/>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09051A41-6300-1072-096F-6AB25785F5E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ED2C7F1C-DD79-F4F5-2772-5F0E60BD68A3}"/>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C47AA92D-5757-5B95-52A4-6629DD075CF6}"/>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797CC084-5609-745E-D12E-3FA5A1C39F1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49CDF37-175C-2B33-999E-866FDAC870E9}"/>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Incorporated area</a:t>
            </a:r>
          </a:p>
        </p:txBody>
      </p:sp>
      <p:sp>
        <p:nvSpPr>
          <p:cNvPr id="13" name="TextBox 1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14" name="TextBox 14"/>
          <p:cNvSpPr txBox="1"/>
          <p:nvPr/>
        </p:nvSpPr>
        <p:spPr>
          <a:xfrm>
            <a:off x="3920893" y="2408556"/>
            <a:ext cx="10446215"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Local Gov Vocab</a:t>
            </a:r>
          </a:p>
        </p:txBody>
      </p:sp>
      <p:sp>
        <p:nvSpPr>
          <p:cNvPr id="16" name="Freeform 7">
            <a:extLst>
              <a:ext uri="{FF2B5EF4-FFF2-40B4-BE49-F238E27FC236}">
                <a16:creationId xmlns:a16="http://schemas.microsoft.com/office/drawing/2014/main" id="{D093AE71-0EE0-87F2-7A07-FB8DD2250CA1}"/>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9AADEC1E-7B78-BE66-6698-4FBE85BAA44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BEC665EE-DFBE-B28B-6CBC-BBD2CB0E6DD4}"/>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FAFA9661-1627-E341-8B6A-FBF29E159835}"/>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BBD670AD-6CD6-2957-93B8-878BF24C2B59}"/>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823E4F9E-9B8E-5A7A-3126-EAA9B6CD0B5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997664E9-FD26-66C8-C9CE-DE7C1A917DA5}"/>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33C29544-119D-E4BD-D15E-9212FFA106C3}"/>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7A1C4D6B-D526-2765-FCFB-C87C5BF97B0D}"/>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7872777-A02F-4141-60FA-6CE6270ADB91}"/>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1ACA0FE0-0B21-BE0C-3EB8-EB598E11D96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How many cities are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A84C5572-8018-9B13-105C-CD247165C03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0FFF0F0-1E28-D651-3F26-EF2388D9C61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97AEB9B6-335C-0364-BAE8-DFBF55306F23}"/>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8096AA0C-6476-7022-DFCC-9C5F40E2F04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0BFF280-D927-0B79-980E-9379031E535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104791FF-3A64-1FB5-39D8-C65A185F7861}"/>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0256B4E4-23F8-4AEC-C19A-36A57125ABDA}"/>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6952D01-BF7D-AAA2-6888-A5D9A00EF33B}"/>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1E30092B-52F0-44EB-0D0A-F248B588D710}"/>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E706F71A-5A21-E19B-B0DD-305937CC315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411</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2492B738-2C4D-B625-B909-E3AB721CB534}"/>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71DE9826-90B3-66A5-0D75-42A15B6D024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23814F4B-9C56-5E2D-5EE3-FB7B5B1E73B5}"/>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E21D6980-7B81-7162-2CE4-0D9F2A2FD16C}"/>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D08449DE-03CA-6102-0252-D4F00FF4F60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38772F48-18E3-4229-8506-D9ECA837A55A}"/>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1B612F57-1B87-42B7-A084-369FCBE8DC30}"/>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36657813-195C-A01B-6B72-CABA3A60E18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3562AD19-DD84-4218-F16E-11BB2D954AFC}"/>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640B61A-E654-33FF-0340-4354FFE00F9D}"/>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B6CBE3BB-A8D5-5EDD-FDB5-5DBDDBB32D5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How many counties are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82129887-3738-7CD8-30AA-60A5BF77561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C94E4A5F-CA5D-288C-0751-68257587724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D9A1F007-ECF0-34EA-B97B-1B425152A756}"/>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C08B95F1-632C-B257-086E-2A286DA4585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5FC4D923-B8A2-A849-3FB2-75A81955AD06}"/>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9B18B784-F4BA-4FED-16B8-25A2DF5138BB}"/>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C6B4F5EB-31B1-EC56-3283-D45E7338AF7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1A9EC742-7066-B14F-852B-DE9B543C4D64}"/>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80DA72A3-0022-681A-AB84-9C1EFD25FDA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47FFEA3B-04C1-9F3A-F5F8-98A00916F4AC}"/>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67</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313A316E-EE61-7A4B-C598-A123B184B4C9}"/>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FE0C7D80-B776-E3CD-B60E-233DE6C08911}"/>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3DC7ED54-B027-12A8-07B5-62604C43EA21}"/>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27D51F72-2508-5F26-29F1-995479CA12EC}"/>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76F3A2D6-FEAC-BDBB-41CE-4DC840B270AC}"/>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4FBD1354-0F73-3215-C309-78DFE860335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52C2F19-4460-85EF-549D-552E6B5E123E}"/>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91C84C86-47E2-631B-CB0B-006AC7AEB602}"/>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4103ED9C-967E-394A-B3AB-DABD915FEAA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030E3F72-1C58-DEDA-2E15-ED3AAC2E5670}"/>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8E7D04FE-7EA5-A2DF-C02C-BE9F0F2C554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is the biggest city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133DCB1A-398C-1760-5C2D-5B2CD7705E7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865AE296-640C-20F2-A82F-F92A5DBCACF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C0BFD56C-D741-D1EA-7367-0B307B83A5D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8BC8F9C1-02A0-216B-7E31-F0C23EC0A9F1}"/>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4BFBA42E-0790-FFA6-BD68-C4FEFBDF62CB}"/>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0E917614-5628-EA6A-4E3E-04695F06AE6B}"/>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AEA2A53-ABCA-A0A6-B3F6-02E6F1FE60A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6DB46DD3-9B16-2C3B-59FB-55C22399272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D482F4DA-6464-0A90-8C03-02A04DC71D14}"/>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E01C00FE-91A9-61F7-66D0-08DA4C804134}"/>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City of Jacksonville</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927E7291-EBC2-84A1-D630-756FE4F6DB56}"/>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39BAB770-22A8-98A2-1DE0-76E8F376477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BF5BEC7-C108-270F-387E-CD7E0A326143}"/>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1EC07391-DB4A-22C4-A745-2D630ACB47C4}"/>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EA9CE7D0-4546-62D6-1B6B-C83F8E44BA21}"/>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2663BA6F-F8E3-36E4-9100-4EC1531534DC}"/>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253F2312-C76B-F9DF-F458-5C499D090CD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139AF016-7B5E-E60E-F844-3633BE62F05C}"/>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5949495E-140F-0F41-1A8F-D0A77BDAE983}"/>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BD9D0532-908E-32D3-B618-4310022FDF2E}"/>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60AC3F82-873E-5C00-4705-3FBBC88F781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$100</a:t>
            </a:r>
          </a:p>
        </p:txBody>
      </p:sp>
      <p:sp>
        <p:nvSpPr>
          <p:cNvPr id="4" name="TextBox 4"/>
          <p:cNvSpPr txBox="1"/>
          <p:nvPr/>
        </p:nvSpPr>
        <p:spPr>
          <a:xfrm>
            <a:off x="3658306" y="5557207"/>
            <a:ext cx="11635759"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Council/Commission</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9EB0A733-6343-2BF9-421C-D7ACB59AEB54}"/>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DC835F8E-5D30-45A8-F460-84EC5A1239CD}"/>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5B10C9C5-8F35-59A0-F1EF-D4325F3C1DAC}"/>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A2FF3F4C-243F-B59F-DDCD-8B92CEFDD879}"/>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5F94F4AA-9024-A5F8-E5F5-A5EED8EFC6CE}"/>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8224DC96-A7D4-3036-38F0-75525E0AE9C1}"/>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4F241D0D-8AA1-64BF-B7B0-57BF564D780D}"/>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A2C17DD3-CE77-2017-6BBA-199FB1122D0B}"/>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98045449-F3C6-6917-5A06-ED18AF993111}"/>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1497887A-A284-D2A3-3EBF-7DDDF1BBF28F}"/>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7" name="Graphic 6" descr="Home with solid fill">
            <a:hlinkClick r:id="rId23" action="ppaction://hlinksldjump"/>
            <a:extLst>
              <a:ext uri="{FF2B5EF4-FFF2-40B4-BE49-F238E27FC236}">
                <a16:creationId xmlns:a16="http://schemas.microsoft.com/office/drawing/2014/main" id="{AF6E7B30-FF69-BE59-980B-0E4E8CB99C1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4" name="TextBox 4"/>
          <p:cNvSpPr txBox="1"/>
          <p:nvPr/>
        </p:nvSpPr>
        <p:spPr>
          <a:xfrm>
            <a:off x="3847979" y="5438775"/>
            <a:ext cx="10592043" cy="198310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What are the two oldest cities in Florida?</a:t>
            </a:r>
          </a:p>
        </p:txBody>
      </p:sp>
      <p:sp>
        <p:nvSpPr>
          <p:cNvPr id="5" name="TextBox 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99BE49E3-C3CE-9267-EAE1-572C4C115F05}"/>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36C22DEF-E49C-05A7-6B4D-C961C382F85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47CD2BFA-EE5C-BD2D-C628-0E39124F484F}"/>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7A28884E-5BDD-A5D9-9750-EFCD6A78FF24}"/>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2186EB60-0C71-5345-7525-531031E86148}"/>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C8CD17E2-3268-B710-2545-5F13F52BC1E8}"/>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D468A637-26E8-1471-0433-FF302E4036D5}"/>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41097F08-3E4C-D52B-B170-0C8577154909}"/>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4DC36A8B-6BA7-E43D-1E5C-3AB940C59074}"/>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C3544944-5443-BC18-239F-7712B7C75AAD}"/>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3526166" y="5574307"/>
            <a:ext cx="11235668"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St. Augustine and Pensacola</a:t>
            </a:r>
          </a:p>
        </p:txBody>
      </p:sp>
      <p:sp>
        <p:nvSpPr>
          <p:cNvPr id="14" name="TextBox 14"/>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$400</a:t>
            </a:r>
          </a:p>
        </p:txBody>
      </p:sp>
      <p:sp>
        <p:nvSpPr>
          <p:cNvPr id="15" name="TextBox 15"/>
          <p:cNvSpPr txBox="1"/>
          <p:nvPr/>
        </p:nvSpPr>
        <p:spPr>
          <a:xfrm>
            <a:off x="1694298" y="2408556"/>
            <a:ext cx="14899404"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6" name="Freeform 7">
            <a:extLst>
              <a:ext uri="{FF2B5EF4-FFF2-40B4-BE49-F238E27FC236}">
                <a16:creationId xmlns:a16="http://schemas.microsoft.com/office/drawing/2014/main" id="{5C94BDDA-7CC5-F3CA-6903-E9B76ADC4118}"/>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8">
            <a:extLst>
              <a:ext uri="{FF2B5EF4-FFF2-40B4-BE49-F238E27FC236}">
                <a16:creationId xmlns:a16="http://schemas.microsoft.com/office/drawing/2014/main" id="{D165A569-4E43-3005-7635-62229A08BAA8}"/>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9">
            <a:extLst>
              <a:ext uri="{FF2B5EF4-FFF2-40B4-BE49-F238E27FC236}">
                <a16:creationId xmlns:a16="http://schemas.microsoft.com/office/drawing/2014/main" id="{9E65A664-9443-B1DC-4638-FC4C2BB00D26}"/>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10">
            <a:extLst>
              <a:ext uri="{FF2B5EF4-FFF2-40B4-BE49-F238E27FC236}">
                <a16:creationId xmlns:a16="http://schemas.microsoft.com/office/drawing/2014/main" id="{C9DFEA3E-47D3-75D7-BE81-BE25F244D61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1">
            <a:extLst>
              <a:ext uri="{FF2B5EF4-FFF2-40B4-BE49-F238E27FC236}">
                <a16:creationId xmlns:a16="http://schemas.microsoft.com/office/drawing/2014/main" id="{1C032C24-CEC0-2BE1-FE5F-299F694CF8D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2">
            <a:extLst>
              <a:ext uri="{FF2B5EF4-FFF2-40B4-BE49-F238E27FC236}">
                <a16:creationId xmlns:a16="http://schemas.microsoft.com/office/drawing/2014/main" id="{7F5B65BF-FA3B-2B2D-6713-0C2008E4E8B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3">
            <a:extLst>
              <a:ext uri="{FF2B5EF4-FFF2-40B4-BE49-F238E27FC236}">
                <a16:creationId xmlns:a16="http://schemas.microsoft.com/office/drawing/2014/main" id="{60CFA5F1-60C9-D31D-DC05-EED559073B8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4">
            <a:extLst>
              <a:ext uri="{FF2B5EF4-FFF2-40B4-BE49-F238E27FC236}">
                <a16:creationId xmlns:a16="http://schemas.microsoft.com/office/drawing/2014/main" id="{9E3E6537-D963-AAEA-964F-402368238433}"/>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5">
            <a:extLst>
              <a:ext uri="{FF2B5EF4-FFF2-40B4-BE49-F238E27FC236}">
                <a16:creationId xmlns:a16="http://schemas.microsoft.com/office/drawing/2014/main" id="{8641E37E-8365-880A-CBD8-66AA025592F9}"/>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74E4FB3A-D193-5215-483A-9EFB5BEBC449}"/>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4" name="Graphic 3" descr="Home with solid fill">
            <a:hlinkClick r:id="rId23" action="ppaction://hlinksldjump"/>
            <a:extLst>
              <a:ext uri="{FF2B5EF4-FFF2-40B4-BE49-F238E27FC236}">
                <a16:creationId xmlns:a16="http://schemas.microsoft.com/office/drawing/2014/main" id="{57AE89DF-81F1-A4E4-8040-2F9B621F2B0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3624933"/>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4136549" y="4752430"/>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5" name="TextBox 5"/>
          <p:cNvSpPr txBox="1"/>
          <p:nvPr/>
        </p:nvSpPr>
        <p:spPr>
          <a:xfrm>
            <a:off x="3639235" y="5630410"/>
            <a:ext cx="11009529" cy="1992630"/>
          </a:xfrm>
          <a:prstGeom prst="rect">
            <a:avLst/>
          </a:prstGeom>
        </p:spPr>
        <p:txBody>
          <a:bodyPr lIns="0" tIns="0" rIns="0" bIns="0" rtlCol="0" anchor="t">
            <a:spAutoFit/>
          </a:bodyPr>
          <a:lstStyle/>
          <a:p>
            <a:pPr marL="0" lvl="0" indent="0" algn="ctr">
              <a:lnSpc>
                <a:spcPts val="7965"/>
              </a:lnSpc>
              <a:spcBef>
                <a:spcPct val="0"/>
              </a:spcBef>
            </a:pPr>
            <a:r>
              <a:rPr lang="en-US" sz="5900" spc="354">
                <a:solidFill>
                  <a:srgbClr val="000000"/>
                </a:solidFill>
                <a:latin typeface="DM Sans"/>
              </a:rPr>
              <a:t>What is the newest city in Florida?</a:t>
            </a:r>
          </a:p>
        </p:txBody>
      </p:sp>
      <p:sp>
        <p:nvSpPr>
          <p:cNvPr id="6" name="TextBox 6"/>
          <p:cNvSpPr txBox="1"/>
          <p:nvPr/>
        </p:nvSpPr>
        <p:spPr>
          <a:xfrm>
            <a:off x="2807595" y="1753371"/>
            <a:ext cx="12672809"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7" name="Freeform 7">
            <a:extLst>
              <a:ext uri="{FF2B5EF4-FFF2-40B4-BE49-F238E27FC236}">
                <a16:creationId xmlns:a16="http://schemas.microsoft.com/office/drawing/2014/main" id="{1E03F6AE-B2A9-4672-546E-1FECAAD8ECB7}"/>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A8FE0DD9-52A6-2B82-F31C-05D0D7E607DE}"/>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8C518D1D-EFD4-BB7C-D500-EDF2F317F89C}"/>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1F2368D0-F570-53C7-647D-7814B982AD46}"/>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4AE95733-1F6C-1E1E-828F-48E69EB38B8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73BF214F-9434-04CB-9E12-D48D2F121A8D}"/>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3FB5118E-2D50-96CF-A9C8-D5691D2A000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F012550E-4AE4-690C-3F2A-A6EBA86773B8}"/>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A253A65C-D270-1C92-B317-270AE5C91BA8}"/>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DCC336E7-8081-628E-839F-14532B0A272E}"/>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$500</a:t>
            </a:r>
          </a:p>
        </p:txBody>
      </p:sp>
      <p:sp>
        <p:nvSpPr>
          <p:cNvPr id="4" name="TextBox 4"/>
          <p:cNvSpPr txBox="1"/>
          <p:nvPr/>
        </p:nvSpPr>
        <p:spPr>
          <a:xfrm>
            <a:off x="3326121" y="6551077"/>
            <a:ext cx="11635759"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Town of Indiantown</a:t>
            </a:r>
          </a:p>
        </p:txBody>
      </p:sp>
      <p:sp>
        <p:nvSpPr>
          <p:cNvPr id="5" name="TextBox 5"/>
          <p:cNvSpPr txBox="1"/>
          <p:nvPr/>
        </p:nvSpPr>
        <p:spPr>
          <a:xfrm>
            <a:off x="2877176" y="2266701"/>
            <a:ext cx="12533647"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Fun Facts on Florida</a:t>
            </a:r>
          </a:p>
        </p:txBody>
      </p:sp>
      <p:sp>
        <p:nvSpPr>
          <p:cNvPr id="15" name="TextBox 15"/>
          <p:cNvSpPr txBox="1"/>
          <p:nvPr/>
        </p:nvSpPr>
        <p:spPr>
          <a:xfrm>
            <a:off x="4136549" y="5365179"/>
            <a:ext cx="10014901" cy="675768"/>
          </a:xfrm>
          <a:prstGeom prst="rect">
            <a:avLst/>
          </a:prstGeom>
        </p:spPr>
        <p:txBody>
          <a:bodyPr lIns="0" tIns="0" rIns="0" bIns="0" rtlCol="0" anchor="t">
            <a:spAutoFit/>
          </a:bodyPr>
          <a:lstStyle/>
          <a:p>
            <a:pPr algn="ctr">
              <a:lnSpc>
                <a:spcPts val="5044"/>
              </a:lnSpc>
            </a:pPr>
            <a:r>
              <a:rPr lang="en-US" sz="5200" dirty="0">
                <a:solidFill>
                  <a:srgbClr val="1E6BB5"/>
                </a:solidFill>
                <a:latin typeface="DM Sans Bold"/>
              </a:rPr>
              <a:t>DAILY DOUBLE</a:t>
            </a:r>
          </a:p>
        </p:txBody>
      </p:sp>
      <p:sp>
        <p:nvSpPr>
          <p:cNvPr id="17" name="Freeform 7">
            <a:extLst>
              <a:ext uri="{FF2B5EF4-FFF2-40B4-BE49-F238E27FC236}">
                <a16:creationId xmlns:a16="http://schemas.microsoft.com/office/drawing/2014/main" id="{6EA5B5C6-2486-6C13-9CFB-DE20EABF6EF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8">
            <a:extLst>
              <a:ext uri="{FF2B5EF4-FFF2-40B4-BE49-F238E27FC236}">
                <a16:creationId xmlns:a16="http://schemas.microsoft.com/office/drawing/2014/main" id="{1C70B784-4644-4B8E-4357-A434FCAA903F}"/>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66AF0384-77A5-7C28-8370-FDC750018FED}"/>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541AC3B4-FE1E-204D-36E8-6EA242DF1C07}"/>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83560463-9768-4B2C-BF92-8B16A8BCCE5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B6E75CB5-40B6-8B04-C188-3D406B7CA6D6}"/>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60E27046-5572-4E05-A591-42950ADA3AD2}"/>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2042787C-D2C8-48B7-F43E-E0A30F3446C1}"/>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8761399B-84CA-8E80-3BBE-A5DE13223A84}"/>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6" name="Freeform 15">
            <a:extLst>
              <a:ext uri="{FF2B5EF4-FFF2-40B4-BE49-F238E27FC236}">
                <a16:creationId xmlns:a16="http://schemas.microsoft.com/office/drawing/2014/main" id="{2CCA8937-3035-5BA3-8FC7-2BE8EDC92955}"/>
              </a:ext>
            </a:extLst>
          </p:cNvPr>
          <p:cNvSpPr/>
          <p:nvPr/>
        </p:nvSpPr>
        <p:spPr>
          <a:xfrm>
            <a:off x="14263276" y="6575290"/>
            <a:ext cx="4503201" cy="4114800"/>
          </a:xfrm>
          <a:custGeom>
            <a:avLst/>
            <a:gdLst/>
            <a:ahLst/>
            <a:cxnLst/>
            <a:rect l="l" t="t" r="r" b="b"/>
            <a:pathLst>
              <a:path w="4503201" h="4114800">
                <a:moveTo>
                  <a:pt x="0" y="0"/>
                </a:moveTo>
                <a:lnTo>
                  <a:pt x="4503201" y="0"/>
                </a:lnTo>
                <a:lnTo>
                  <a:pt x="4503201"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3464C055-B573-9966-5734-9DCCEE9D53B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Freeform 3"/>
          <p:cNvSpPr/>
          <p:nvPr/>
        </p:nvSpPr>
        <p:spPr>
          <a:xfrm>
            <a:off x="14911480" y="-559140"/>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TextBox 4"/>
          <p:cNvSpPr txBox="1"/>
          <p:nvPr/>
        </p:nvSpPr>
        <p:spPr>
          <a:xfrm>
            <a:off x="1504950" y="2898168"/>
            <a:ext cx="8822695" cy="1177290"/>
          </a:xfrm>
          <a:prstGeom prst="rect">
            <a:avLst/>
          </a:prstGeom>
        </p:spPr>
        <p:txBody>
          <a:bodyPr lIns="0" tIns="0" rIns="0" bIns="0" rtlCol="0" anchor="t">
            <a:spAutoFit/>
          </a:bodyPr>
          <a:lstStyle/>
          <a:p>
            <a:pPr>
              <a:lnSpc>
                <a:spcPts val="8730"/>
              </a:lnSpc>
            </a:pPr>
            <a:r>
              <a:rPr lang="en-US" sz="9000">
                <a:solidFill>
                  <a:srgbClr val="000000"/>
                </a:solidFill>
                <a:latin typeface="DM Sans Bold"/>
              </a:rPr>
              <a:t>Final City Trivia</a:t>
            </a:r>
          </a:p>
        </p:txBody>
      </p:sp>
      <p:grpSp>
        <p:nvGrpSpPr>
          <p:cNvPr id="5" name="Group 5"/>
          <p:cNvGrpSpPr/>
          <p:nvPr/>
        </p:nvGrpSpPr>
        <p:grpSpPr>
          <a:xfrm>
            <a:off x="1562100" y="4536532"/>
            <a:ext cx="9661192" cy="1420256"/>
            <a:chOff x="0" y="0"/>
            <a:chExt cx="3234164" cy="475442"/>
          </a:xfrm>
          <a:solidFill>
            <a:srgbClr val="1E6BB5"/>
          </a:solidFill>
        </p:grpSpPr>
        <p:sp>
          <p:nvSpPr>
            <p:cNvPr id="6" name="Freeform 6"/>
            <p:cNvSpPr/>
            <p:nvPr/>
          </p:nvSpPr>
          <p:spPr>
            <a:xfrm>
              <a:off x="0" y="0"/>
              <a:ext cx="3234164" cy="475442"/>
            </a:xfrm>
            <a:custGeom>
              <a:avLst/>
              <a:gdLst/>
              <a:ahLst/>
              <a:cxnLst/>
              <a:rect l="l" t="t" r="r" b="b"/>
              <a:pathLst>
                <a:path w="3234164" h="475442">
                  <a:moveTo>
                    <a:pt x="12020" y="0"/>
                  </a:moveTo>
                  <a:lnTo>
                    <a:pt x="3222143" y="0"/>
                  </a:lnTo>
                  <a:cubicBezTo>
                    <a:pt x="3225331" y="0"/>
                    <a:pt x="3228389" y="1266"/>
                    <a:pt x="3230643" y="3521"/>
                  </a:cubicBezTo>
                  <a:cubicBezTo>
                    <a:pt x="3232897" y="5775"/>
                    <a:pt x="3234164" y="8832"/>
                    <a:pt x="3234164" y="12020"/>
                  </a:cubicBezTo>
                  <a:lnTo>
                    <a:pt x="3234164" y="463422"/>
                  </a:lnTo>
                  <a:cubicBezTo>
                    <a:pt x="3234164" y="466610"/>
                    <a:pt x="3232897" y="469668"/>
                    <a:pt x="3230643" y="471922"/>
                  </a:cubicBezTo>
                  <a:cubicBezTo>
                    <a:pt x="3228389" y="474176"/>
                    <a:pt x="3225331" y="475442"/>
                    <a:pt x="3222143" y="475442"/>
                  </a:cubicBezTo>
                  <a:lnTo>
                    <a:pt x="12020" y="475442"/>
                  </a:lnTo>
                  <a:cubicBezTo>
                    <a:pt x="8832" y="475442"/>
                    <a:pt x="5775" y="474176"/>
                    <a:pt x="3521" y="471922"/>
                  </a:cubicBezTo>
                  <a:cubicBezTo>
                    <a:pt x="1266" y="469668"/>
                    <a:pt x="0" y="466610"/>
                    <a:pt x="0" y="463422"/>
                  </a:cubicBezTo>
                  <a:lnTo>
                    <a:pt x="0" y="12020"/>
                  </a:lnTo>
                  <a:cubicBezTo>
                    <a:pt x="0" y="8832"/>
                    <a:pt x="1266" y="5775"/>
                    <a:pt x="3521" y="3521"/>
                  </a:cubicBezTo>
                  <a:cubicBezTo>
                    <a:pt x="5775" y="1266"/>
                    <a:pt x="8832" y="0"/>
                    <a:pt x="12020" y="0"/>
                  </a:cubicBezTo>
                  <a:close/>
                </a:path>
              </a:pathLst>
            </a:custGeom>
            <a:grpFill/>
          </p:spPr>
          <p:txBody>
            <a:bodyPr/>
            <a:lstStyle/>
            <a:p>
              <a:endParaRPr lang="en-US"/>
            </a:p>
          </p:txBody>
        </p:sp>
        <p:sp>
          <p:nvSpPr>
            <p:cNvPr id="7" name="TextBox 7"/>
            <p:cNvSpPr txBox="1"/>
            <p:nvPr/>
          </p:nvSpPr>
          <p:spPr>
            <a:xfrm>
              <a:off x="0" y="85725"/>
              <a:ext cx="3234164" cy="389717"/>
            </a:xfrm>
            <a:prstGeom prst="rect">
              <a:avLst/>
            </a:prstGeom>
            <a:grpFill/>
          </p:spPr>
          <p:txBody>
            <a:bodyPr lIns="50800" tIns="50800" rIns="50800" bIns="50800" rtlCol="0" anchor="ctr"/>
            <a:lstStyle/>
            <a:p>
              <a:pPr algn="ctr">
                <a:lnSpc>
                  <a:spcPts val="1925"/>
                </a:lnSpc>
              </a:pPr>
              <a:endParaRPr/>
            </a:p>
          </p:txBody>
        </p:sp>
      </p:grpSp>
      <p:sp>
        <p:nvSpPr>
          <p:cNvPr id="8" name="TextBox 8"/>
          <p:cNvSpPr txBox="1"/>
          <p:nvPr/>
        </p:nvSpPr>
        <p:spPr>
          <a:xfrm>
            <a:off x="1953070" y="4778982"/>
            <a:ext cx="10038537" cy="897257"/>
          </a:xfrm>
          <a:prstGeom prst="rect">
            <a:avLst/>
          </a:prstGeom>
        </p:spPr>
        <p:txBody>
          <a:bodyPr lIns="0" tIns="0" rIns="0" bIns="0" rtlCol="0" anchor="t">
            <a:spAutoFit/>
          </a:bodyPr>
          <a:lstStyle/>
          <a:p>
            <a:pPr marL="0" lvl="0" indent="0">
              <a:lnSpc>
                <a:spcPts val="7289"/>
              </a:lnSpc>
              <a:spcBef>
                <a:spcPct val="0"/>
              </a:spcBef>
            </a:pPr>
            <a:r>
              <a:rPr lang="en-US" sz="5399" spc="323" dirty="0">
                <a:solidFill>
                  <a:schemeClr val="bg1"/>
                </a:solidFill>
                <a:latin typeface="DM Sans Bold"/>
              </a:rPr>
              <a:t>TOPIC: Local Gov Vocab</a:t>
            </a:r>
          </a:p>
        </p:txBody>
      </p:sp>
      <p:sp>
        <p:nvSpPr>
          <p:cNvPr id="9" name="Freeform 9"/>
          <p:cNvSpPr/>
          <p:nvPr/>
        </p:nvSpPr>
        <p:spPr>
          <a:xfrm>
            <a:off x="11679365" y="4214241"/>
            <a:ext cx="7087112" cy="6475849"/>
          </a:xfrm>
          <a:custGeom>
            <a:avLst/>
            <a:gdLst/>
            <a:ahLst/>
            <a:cxnLst/>
            <a:rect l="l" t="t" r="r" b="b"/>
            <a:pathLst>
              <a:path w="7087112" h="6475849">
                <a:moveTo>
                  <a:pt x="0" y="0"/>
                </a:moveTo>
                <a:lnTo>
                  <a:pt x="7087112" y="0"/>
                </a:lnTo>
                <a:lnTo>
                  <a:pt x="7087112" y="6475849"/>
                </a:lnTo>
                <a:lnTo>
                  <a:pt x="0" y="6475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4" name="TextBox 4"/>
          <p:cNvSpPr txBox="1"/>
          <p:nvPr/>
        </p:nvSpPr>
        <p:spPr>
          <a:xfrm>
            <a:off x="1504950" y="2898168"/>
            <a:ext cx="8822695" cy="1177290"/>
          </a:xfrm>
          <a:prstGeom prst="rect">
            <a:avLst/>
          </a:prstGeom>
        </p:spPr>
        <p:txBody>
          <a:bodyPr lIns="0" tIns="0" rIns="0" bIns="0" rtlCol="0" anchor="t">
            <a:spAutoFit/>
          </a:bodyPr>
          <a:lstStyle/>
          <a:p>
            <a:pPr>
              <a:lnSpc>
                <a:spcPts val="8730"/>
              </a:lnSpc>
            </a:pPr>
            <a:r>
              <a:rPr lang="en-US" sz="9000">
                <a:solidFill>
                  <a:srgbClr val="000000"/>
                </a:solidFill>
                <a:latin typeface="DM Sans Bold"/>
              </a:rPr>
              <a:t>Final City Trivia</a:t>
            </a:r>
          </a:p>
        </p:txBody>
      </p:sp>
      <p:grpSp>
        <p:nvGrpSpPr>
          <p:cNvPr id="5" name="Group 5"/>
          <p:cNvGrpSpPr/>
          <p:nvPr/>
        </p:nvGrpSpPr>
        <p:grpSpPr>
          <a:xfrm>
            <a:off x="1609725" y="4536532"/>
            <a:ext cx="9168774" cy="3385922"/>
            <a:chOff x="0" y="0"/>
            <a:chExt cx="3069323" cy="1133465"/>
          </a:xfrm>
          <a:solidFill>
            <a:srgbClr val="1E6BB5"/>
          </a:solidFill>
        </p:grpSpPr>
        <p:sp>
          <p:nvSpPr>
            <p:cNvPr id="6" name="Freeform 6"/>
            <p:cNvSpPr/>
            <p:nvPr/>
          </p:nvSpPr>
          <p:spPr>
            <a:xfrm>
              <a:off x="0" y="0"/>
              <a:ext cx="3069323" cy="1133465"/>
            </a:xfrm>
            <a:custGeom>
              <a:avLst/>
              <a:gdLst/>
              <a:ahLst/>
              <a:cxnLst/>
              <a:rect l="l" t="t" r="r" b="b"/>
              <a:pathLst>
                <a:path w="3069323" h="1133465">
                  <a:moveTo>
                    <a:pt x="12666" y="0"/>
                  </a:moveTo>
                  <a:lnTo>
                    <a:pt x="3056657" y="0"/>
                  </a:lnTo>
                  <a:cubicBezTo>
                    <a:pt x="3060016" y="0"/>
                    <a:pt x="3063238" y="1334"/>
                    <a:pt x="3065613" y="3710"/>
                  </a:cubicBezTo>
                  <a:cubicBezTo>
                    <a:pt x="3067988" y="6085"/>
                    <a:pt x="3069323" y="9307"/>
                    <a:pt x="3069323" y="12666"/>
                  </a:cubicBezTo>
                  <a:lnTo>
                    <a:pt x="3069323" y="1120800"/>
                  </a:lnTo>
                  <a:cubicBezTo>
                    <a:pt x="3069323" y="1127795"/>
                    <a:pt x="3063652" y="1133465"/>
                    <a:pt x="3056657" y="1133465"/>
                  </a:cubicBezTo>
                  <a:lnTo>
                    <a:pt x="12666" y="1133465"/>
                  </a:lnTo>
                  <a:cubicBezTo>
                    <a:pt x="9307" y="1133465"/>
                    <a:pt x="6085" y="1132131"/>
                    <a:pt x="3710" y="1129756"/>
                  </a:cubicBezTo>
                  <a:cubicBezTo>
                    <a:pt x="1334" y="1127380"/>
                    <a:pt x="0" y="1124159"/>
                    <a:pt x="0" y="1120800"/>
                  </a:cubicBezTo>
                  <a:lnTo>
                    <a:pt x="0" y="12666"/>
                  </a:lnTo>
                  <a:cubicBezTo>
                    <a:pt x="0" y="9307"/>
                    <a:pt x="1334" y="6085"/>
                    <a:pt x="3710" y="3710"/>
                  </a:cubicBezTo>
                  <a:cubicBezTo>
                    <a:pt x="6085" y="1334"/>
                    <a:pt x="9307" y="0"/>
                    <a:pt x="12666" y="0"/>
                  </a:cubicBezTo>
                  <a:close/>
                </a:path>
              </a:pathLst>
            </a:custGeom>
            <a:grpFill/>
          </p:spPr>
          <p:txBody>
            <a:bodyPr/>
            <a:lstStyle/>
            <a:p>
              <a:endParaRPr lang="en-US"/>
            </a:p>
          </p:txBody>
        </p:sp>
        <p:sp>
          <p:nvSpPr>
            <p:cNvPr id="7" name="TextBox 7"/>
            <p:cNvSpPr txBox="1"/>
            <p:nvPr/>
          </p:nvSpPr>
          <p:spPr>
            <a:xfrm>
              <a:off x="0" y="85725"/>
              <a:ext cx="3069323" cy="1047740"/>
            </a:xfrm>
            <a:prstGeom prst="rect">
              <a:avLst/>
            </a:prstGeom>
            <a:grpFill/>
          </p:spPr>
          <p:txBody>
            <a:bodyPr lIns="50800" tIns="50800" rIns="50800" bIns="50800" rtlCol="0" anchor="ctr"/>
            <a:lstStyle/>
            <a:p>
              <a:pPr algn="ctr">
                <a:lnSpc>
                  <a:spcPts val="1925"/>
                </a:lnSpc>
              </a:pPr>
              <a:endParaRPr/>
            </a:p>
          </p:txBody>
        </p:sp>
      </p:grpSp>
      <p:sp>
        <p:nvSpPr>
          <p:cNvPr id="8" name="TextBox 8"/>
          <p:cNvSpPr txBox="1"/>
          <p:nvPr/>
        </p:nvSpPr>
        <p:spPr>
          <a:xfrm>
            <a:off x="1962595" y="4778982"/>
            <a:ext cx="8873054" cy="2772234"/>
          </a:xfrm>
          <a:prstGeom prst="rect">
            <a:avLst/>
          </a:prstGeom>
        </p:spPr>
        <p:txBody>
          <a:bodyPr lIns="0" tIns="0" rIns="0" bIns="0" rtlCol="0" anchor="t">
            <a:spAutoFit/>
          </a:bodyPr>
          <a:lstStyle/>
          <a:p>
            <a:pPr marL="0" lvl="0" indent="0">
              <a:lnSpc>
                <a:spcPts val="7289"/>
              </a:lnSpc>
              <a:spcBef>
                <a:spcPct val="0"/>
              </a:spcBef>
            </a:pPr>
            <a:r>
              <a:rPr lang="en-US" sz="5399" spc="323" dirty="0">
                <a:solidFill>
                  <a:schemeClr val="bg1"/>
                </a:solidFill>
                <a:latin typeface="DM Sans Bold"/>
              </a:rPr>
              <a:t>What is the difference between a city, town and village in Florida?</a:t>
            </a:r>
          </a:p>
        </p:txBody>
      </p:sp>
      <p:sp>
        <p:nvSpPr>
          <p:cNvPr id="10" name="Freeform 3">
            <a:extLst>
              <a:ext uri="{FF2B5EF4-FFF2-40B4-BE49-F238E27FC236}">
                <a16:creationId xmlns:a16="http://schemas.microsoft.com/office/drawing/2014/main" id="{37A8C4F3-F220-5A25-3720-1ACE0DCE7008}"/>
              </a:ext>
            </a:extLst>
          </p:cNvPr>
          <p:cNvSpPr/>
          <p:nvPr/>
        </p:nvSpPr>
        <p:spPr>
          <a:xfrm>
            <a:off x="14911480" y="-559140"/>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1" name="Freeform 9">
            <a:extLst>
              <a:ext uri="{FF2B5EF4-FFF2-40B4-BE49-F238E27FC236}">
                <a16:creationId xmlns:a16="http://schemas.microsoft.com/office/drawing/2014/main" id="{F132B584-A802-1228-F845-AF5629B9CE0F}"/>
              </a:ext>
            </a:extLst>
          </p:cNvPr>
          <p:cNvSpPr/>
          <p:nvPr/>
        </p:nvSpPr>
        <p:spPr>
          <a:xfrm>
            <a:off x="11679365" y="4214241"/>
            <a:ext cx="7087112" cy="6475849"/>
          </a:xfrm>
          <a:custGeom>
            <a:avLst/>
            <a:gdLst/>
            <a:ahLst/>
            <a:cxnLst/>
            <a:rect l="l" t="t" r="r" b="b"/>
            <a:pathLst>
              <a:path w="7087112" h="6475849">
                <a:moveTo>
                  <a:pt x="0" y="0"/>
                </a:moveTo>
                <a:lnTo>
                  <a:pt x="7087112" y="0"/>
                </a:lnTo>
                <a:lnTo>
                  <a:pt x="7087112" y="6475849"/>
                </a:lnTo>
                <a:lnTo>
                  <a:pt x="0" y="6475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4" name="TextBox 4"/>
          <p:cNvSpPr txBox="1"/>
          <p:nvPr/>
        </p:nvSpPr>
        <p:spPr>
          <a:xfrm>
            <a:off x="1504950" y="2898168"/>
            <a:ext cx="8822695" cy="1177290"/>
          </a:xfrm>
          <a:prstGeom prst="rect">
            <a:avLst/>
          </a:prstGeom>
        </p:spPr>
        <p:txBody>
          <a:bodyPr lIns="0" tIns="0" rIns="0" bIns="0" rtlCol="0" anchor="t">
            <a:spAutoFit/>
          </a:bodyPr>
          <a:lstStyle/>
          <a:p>
            <a:pPr>
              <a:lnSpc>
                <a:spcPts val="8730"/>
              </a:lnSpc>
            </a:pPr>
            <a:r>
              <a:rPr lang="en-US" sz="9000">
                <a:solidFill>
                  <a:srgbClr val="000000"/>
                </a:solidFill>
                <a:latin typeface="DM Sans Bold"/>
              </a:rPr>
              <a:t>Final City Trivia</a:t>
            </a:r>
          </a:p>
        </p:txBody>
      </p:sp>
      <p:grpSp>
        <p:nvGrpSpPr>
          <p:cNvPr id="5" name="Group 5"/>
          <p:cNvGrpSpPr/>
          <p:nvPr/>
        </p:nvGrpSpPr>
        <p:grpSpPr>
          <a:xfrm>
            <a:off x="1562100" y="4536532"/>
            <a:ext cx="9295892" cy="1420256"/>
            <a:chOff x="0" y="0"/>
            <a:chExt cx="3111876" cy="475442"/>
          </a:xfrm>
          <a:solidFill>
            <a:srgbClr val="1E6BB5"/>
          </a:solidFill>
        </p:grpSpPr>
        <p:sp>
          <p:nvSpPr>
            <p:cNvPr id="6" name="Freeform 6"/>
            <p:cNvSpPr/>
            <p:nvPr/>
          </p:nvSpPr>
          <p:spPr>
            <a:xfrm>
              <a:off x="0" y="0"/>
              <a:ext cx="3111876" cy="475442"/>
            </a:xfrm>
            <a:custGeom>
              <a:avLst/>
              <a:gdLst/>
              <a:ahLst/>
              <a:cxnLst/>
              <a:rect l="l" t="t" r="r" b="b"/>
              <a:pathLst>
                <a:path w="3111876" h="475442">
                  <a:moveTo>
                    <a:pt x="12492" y="0"/>
                  </a:moveTo>
                  <a:lnTo>
                    <a:pt x="3099384" y="0"/>
                  </a:lnTo>
                  <a:cubicBezTo>
                    <a:pt x="3106283" y="0"/>
                    <a:pt x="3111876" y="5593"/>
                    <a:pt x="3111876" y="12492"/>
                  </a:cubicBezTo>
                  <a:lnTo>
                    <a:pt x="3111876" y="462950"/>
                  </a:lnTo>
                  <a:cubicBezTo>
                    <a:pt x="3111876" y="466263"/>
                    <a:pt x="3110560" y="469441"/>
                    <a:pt x="3108217" y="471784"/>
                  </a:cubicBezTo>
                  <a:cubicBezTo>
                    <a:pt x="3105874" y="474126"/>
                    <a:pt x="3102697" y="475442"/>
                    <a:pt x="3099384" y="475442"/>
                  </a:cubicBezTo>
                  <a:lnTo>
                    <a:pt x="12492" y="475442"/>
                  </a:lnTo>
                  <a:cubicBezTo>
                    <a:pt x="5593" y="475442"/>
                    <a:pt x="0" y="469849"/>
                    <a:pt x="0" y="462950"/>
                  </a:cubicBezTo>
                  <a:lnTo>
                    <a:pt x="0" y="12492"/>
                  </a:lnTo>
                  <a:cubicBezTo>
                    <a:pt x="0" y="5593"/>
                    <a:pt x="5593" y="0"/>
                    <a:pt x="12492" y="0"/>
                  </a:cubicBezTo>
                  <a:close/>
                </a:path>
              </a:pathLst>
            </a:custGeom>
            <a:grpFill/>
          </p:spPr>
          <p:txBody>
            <a:bodyPr/>
            <a:lstStyle/>
            <a:p>
              <a:endParaRPr lang="en-US">
                <a:solidFill>
                  <a:schemeClr val="bg1"/>
                </a:solidFill>
              </a:endParaRPr>
            </a:p>
          </p:txBody>
        </p:sp>
        <p:sp>
          <p:nvSpPr>
            <p:cNvPr id="7" name="TextBox 7"/>
            <p:cNvSpPr txBox="1"/>
            <p:nvPr/>
          </p:nvSpPr>
          <p:spPr>
            <a:xfrm>
              <a:off x="0" y="85725"/>
              <a:ext cx="3111876" cy="389717"/>
            </a:xfrm>
            <a:prstGeom prst="rect">
              <a:avLst/>
            </a:prstGeom>
            <a:grpFill/>
          </p:spPr>
          <p:txBody>
            <a:bodyPr lIns="50800" tIns="50800" rIns="50800" bIns="50800" rtlCol="0" anchor="ctr"/>
            <a:lstStyle/>
            <a:p>
              <a:pPr algn="ctr">
                <a:lnSpc>
                  <a:spcPts val="1925"/>
                </a:lnSpc>
              </a:pPr>
              <a:endParaRPr dirty="0">
                <a:solidFill>
                  <a:schemeClr val="bg1"/>
                </a:solidFill>
              </a:endParaRPr>
            </a:p>
          </p:txBody>
        </p:sp>
      </p:grpSp>
      <p:sp>
        <p:nvSpPr>
          <p:cNvPr id="8" name="TextBox 8"/>
          <p:cNvSpPr txBox="1"/>
          <p:nvPr/>
        </p:nvSpPr>
        <p:spPr>
          <a:xfrm>
            <a:off x="1953070" y="4778982"/>
            <a:ext cx="10038537" cy="897257"/>
          </a:xfrm>
          <a:prstGeom prst="rect">
            <a:avLst/>
          </a:prstGeom>
        </p:spPr>
        <p:txBody>
          <a:bodyPr lIns="0" tIns="0" rIns="0" bIns="0" rtlCol="0" anchor="t">
            <a:spAutoFit/>
          </a:bodyPr>
          <a:lstStyle/>
          <a:p>
            <a:pPr marL="0" lvl="0" indent="0">
              <a:lnSpc>
                <a:spcPts val="7289"/>
              </a:lnSpc>
              <a:spcBef>
                <a:spcPct val="0"/>
              </a:spcBef>
            </a:pPr>
            <a:r>
              <a:rPr lang="en-US" sz="5399" spc="323" dirty="0">
                <a:solidFill>
                  <a:schemeClr val="bg1"/>
                </a:solidFill>
                <a:latin typeface="DM Sans Bold"/>
              </a:rPr>
              <a:t>There is no difference!</a:t>
            </a:r>
          </a:p>
        </p:txBody>
      </p:sp>
      <p:sp>
        <p:nvSpPr>
          <p:cNvPr id="10" name="Freeform 3">
            <a:extLst>
              <a:ext uri="{FF2B5EF4-FFF2-40B4-BE49-F238E27FC236}">
                <a16:creationId xmlns:a16="http://schemas.microsoft.com/office/drawing/2014/main" id="{450D741F-C4A9-9D0B-CEA1-50105E96BF3B}"/>
              </a:ext>
            </a:extLst>
          </p:cNvPr>
          <p:cNvSpPr/>
          <p:nvPr/>
        </p:nvSpPr>
        <p:spPr>
          <a:xfrm>
            <a:off x="14911480" y="-559140"/>
            <a:ext cx="4208573" cy="4247184"/>
          </a:xfrm>
          <a:custGeom>
            <a:avLst/>
            <a:gdLst/>
            <a:ahLst/>
            <a:cxnLst/>
            <a:rect l="l" t="t" r="r" b="b"/>
            <a:pathLst>
              <a:path w="4208573" h="4247184">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11" name="Freeform 9">
            <a:extLst>
              <a:ext uri="{FF2B5EF4-FFF2-40B4-BE49-F238E27FC236}">
                <a16:creationId xmlns:a16="http://schemas.microsoft.com/office/drawing/2014/main" id="{4D2B303E-00CE-40A8-AF0F-12B62253F22C}"/>
              </a:ext>
            </a:extLst>
          </p:cNvPr>
          <p:cNvSpPr/>
          <p:nvPr/>
        </p:nvSpPr>
        <p:spPr>
          <a:xfrm>
            <a:off x="11679365" y="4214241"/>
            <a:ext cx="7087112" cy="6475849"/>
          </a:xfrm>
          <a:custGeom>
            <a:avLst/>
            <a:gdLst/>
            <a:ahLst/>
            <a:cxnLst/>
            <a:rect l="l" t="t" r="r" b="b"/>
            <a:pathLst>
              <a:path w="7087112" h="6475849">
                <a:moveTo>
                  <a:pt x="0" y="0"/>
                </a:moveTo>
                <a:lnTo>
                  <a:pt x="7087112" y="0"/>
                </a:lnTo>
                <a:lnTo>
                  <a:pt x="7087112" y="6475849"/>
                </a:lnTo>
                <a:lnTo>
                  <a:pt x="0" y="6475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1838825" y="5313780"/>
            <a:ext cx="14610350"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Which elected official takes a leadership role for the council, which can include presiding at meetings and signing proclamations?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85D0DA36-EF00-FD93-1DE2-9DB45BF138D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A9DB669D-C866-20A9-F851-7D06CBC8BD22}"/>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4B8E64BF-0529-B12A-08CF-9A21474C030F}"/>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E81D7948-F002-1808-78A0-CBD33B45EC0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13919E79-C199-2D9E-5F17-73D4498A6B73}"/>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9917563C-C1E7-3731-2F2F-4E19992BCA9F}"/>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04E274DA-56FA-8858-C130-116A13D6068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A1F5C02A-8A84-AE9B-7ACA-F0D92B7CB560}"/>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3DFC8CA0-CBCE-775A-0A6E-C76F8C1F823F}"/>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5F113ABD-45D0-3361-5AC5-223132650966}"/>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$200</a:t>
            </a:r>
          </a:p>
        </p:txBody>
      </p:sp>
      <p:sp>
        <p:nvSpPr>
          <p:cNvPr id="4" name="TextBox 4"/>
          <p:cNvSpPr txBox="1"/>
          <p:nvPr/>
        </p:nvSpPr>
        <p:spPr>
          <a:xfrm>
            <a:off x="4221977" y="5522417"/>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Mayor</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57A24778-B910-D9FC-7ECF-3F77F1E5D0A6}"/>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2229C7AA-26D5-2BB1-CDD5-F8DBDFC8EB22}"/>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9C0237E8-EA8C-017E-1173-715B52666FF2}"/>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7F909497-70B4-4500-C2A0-79D3915DD67B}"/>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15275D91-3D88-0A16-87CE-CC577E449246}"/>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E14749E0-0366-0241-F113-0E0C776B8FF7}"/>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5E91736D-B88F-4028-9D75-8456DEFF4A50}"/>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67B0E8B4-EC38-7852-BA46-012BB57B4EDA}"/>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72C345A3-F4F2-2C16-785B-7127FBC4BB10}"/>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DF5DC77C-E66B-E3F2-DDB0-141551DC7014}"/>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31CC5BDD-0F72-DA6B-638E-A2E5C08FD96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2708589" y="5313780"/>
            <a:ext cx="12870823" cy="2266951"/>
          </a:xfrm>
          <a:prstGeom prst="rect">
            <a:avLst/>
          </a:prstGeom>
        </p:spPr>
        <p:txBody>
          <a:bodyPr lIns="0" tIns="0" rIns="0" bIns="0" rtlCol="0" anchor="t">
            <a:spAutoFit/>
          </a:bodyPr>
          <a:lstStyle/>
          <a:p>
            <a:pPr marL="0" lvl="0" indent="0" algn="ctr">
              <a:lnSpc>
                <a:spcPts val="6074"/>
              </a:lnSpc>
              <a:spcBef>
                <a:spcPct val="0"/>
              </a:spcBef>
            </a:pPr>
            <a:r>
              <a:rPr lang="en-US" sz="4499" spc="269">
                <a:solidFill>
                  <a:srgbClr val="000000"/>
                </a:solidFill>
                <a:latin typeface="DM Sans"/>
              </a:rPr>
              <a:t>Who is the individual who represents the city in legal matters and gives legal advice concerning city affairs?</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92D8C6AE-056F-A59B-90AA-CEEC23B5173C}"/>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AF4B164B-ABDD-F65F-C211-7DE3E7E01395}"/>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5A49E131-0AE8-FCE0-78F2-6F7E5A90E8AE}"/>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1A0C85B1-9CDB-9393-936C-556D060F410F}"/>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BFE3241E-38B5-DE82-48DC-ECDDFB020E40}"/>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5D3E8FA7-570D-1D3C-D7FF-48CB7C6CE589}"/>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936E2E49-DFB9-9230-B50F-4DE39A02D057}"/>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168E922A-2B43-A0EA-1551-557D491F533E}"/>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CB9D48F1-7548-219B-719F-D7CC2DE6C1B5}"/>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9B4A8B01-B14E-382D-2023-8CA09F1EB25E}"/>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txBody>
          <a:bodyPr/>
          <a:lstStyle/>
          <a:p>
            <a:endParaRPr lang="en-US"/>
          </a:p>
        </p:txBody>
      </p:sp>
      <p:sp>
        <p:nvSpPr>
          <p:cNvPr id="3" name="TextBox 3"/>
          <p:cNvSpPr txBox="1"/>
          <p:nvPr/>
        </p:nvSpPr>
        <p:spPr>
          <a:xfrm>
            <a:off x="4136549" y="4234180"/>
            <a:ext cx="10014901" cy="909320"/>
          </a:xfrm>
          <a:prstGeom prst="rect">
            <a:avLst/>
          </a:prstGeom>
        </p:spPr>
        <p:txBody>
          <a:bodyPr lIns="0" tIns="0" rIns="0" bIns="0" rtlCol="0" anchor="t">
            <a:spAutoFit/>
          </a:bodyPr>
          <a:lstStyle/>
          <a:p>
            <a:pPr algn="ctr">
              <a:lnSpc>
                <a:spcPts val="6789"/>
              </a:lnSpc>
            </a:pPr>
            <a:r>
              <a:rPr lang="en-US" sz="6999">
                <a:solidFill>
                  <a:srgbClr val="000000"/>
                </a:solidFill>
                <a:latin typeface="DM Sans Bold"/>
              </a:rPr>
              <a:t>$300</a:t>
            </a:r>
          </a:p>
        </p:txBody>
      </p:sp>
      <p:sp>
        <p:nvSpPr>
          <p:cNvPr id="4" name="TextBox 4"/>
          <p:cNvSpPr txBox="1"/>
          <p:nvPr/>
        </p:nvSpPr>
        <p:spPr>
          <a:xfrm>
            <a:off x="4221977" y="5522417"/>
            <a:ext cx="9844046" cy="973457"/>
          </a:xfrm>
          <a:prstGeom prst="rect">
            <a:avLst/>
          </a:prstGeom>
        </p:spPr>
        <p:txBody>
          <a:bodyPr lIns="0" tIns="0" rIns="0" bIns="0" rtlCol="0" anchor="t">
            <a:spAutoFit/>
          </a:bodyPr>
          <a:lstStyle/>
          <a:p>
            <a:pPr marL="0" lvl="0" indent="0" algn="ctr">
              <a:lnSpc>
                <a:spcPts val="7964"/>
              </a:lnSpc>
              <a:spcBef>
                <a:spcPct val="0"/>
              </a:spcBef>
            </a:pPr>
            <a:r>
              <a:rPr lang="en-US" sz="5899" spc="353">
                <a:solidFill>
                  <a:srgbClr val="000000"/>
                </a:solidFill>
                <a:latin typeface="DM Sans"/>
              </a:rPr>
              <a:t>The City Attorney</a:t>
            </a:r>
          </a:p>
        </p:txBody>
      </p:sp>
      <p:sp>
        <p:nvSpPr>
          <p:cNvPr id="5" name="TextBox 5"/>
          <p:cNvSpPr txBox="1"/>
          <p:nvPr/>
        </p:nvSpPr>
        <p:spPr>
          <a:xfrm>
            <a:off x="5486467" y="2409346"/>
            <a:ext cx="7315066" cy="1301749"/>
          </a:xfrm>
          <a:prstGeom prst="rect">
            <a:avLst/>
          </a:prstGeom>
        </p:spPr>
        <p:txBody>
          <a:bodyPr lIns="0" tIns="0" rIns="0" bIns="0" rtlCol="0" anchor="t">
            <a:spAutoFit/>
          </a:bodyPr>
          <a:lstStyle/>
          <a:p>
            <a:pPr algn="ctr">
              <a:lnSpc>
                <a:spcPts val="9699"/>
              </a:lnSpc>
            </a:pPr>
            <a:r>
              <a:rPr lang="en-US" sz="9999">
                <a:solidFill>
                  <a:srgbClr val="000000"/>
                </a:solidFill>
                <a:latin typeface="DM Sans Bold"/>
              </a:rPr>
              <a:t>City Jobs</a:t>
            </a:r>
          </a:p>
        </p:txBody>
      </p:sp>
      <p:sp>
        <p:nvSpPr>
          <p:cNvPr id="16" name="Freeform 6">
            <a:extLst>
              <a:ext uri="{FF2B5EF4-FFF2-40B4-BE49-F238E27FC236}">
                <a16:creationId xmlns:a16="http://schemas.microsoft.com/office/drawing/2014/main" id="{162D2DCB-DE86-226D-51EF-D9C76CB6BCF2}"/>
              </a:ext>
            </a:extLst>
          </p:cNvPr>
          <p:cNvSpPr/>
          <p:nvPr/>
        </p:nvSpPr>
        <p:spPr>
          <a:xfrm>
            <a:off x="-2329398" y="9017983"/>
            <a:ext cx="4899948" cy="3344214"/>
          </a:xfrm>
          <a:custGeom>
            <a:avLst/>
            <a:gdLst/>
            <a:ahLst/>
            <a:cxnLst/>
            <a:rect l="l" t="t" r="r" b="b"/>
            <a:pathLst>
              <a:path w="4899948" h="3344214">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3CCF5D18-262C-E7ED-227C-2BBA8AEBAABA}"/>
              </a:ext>
            </a:extLst>
          </p:cNvPr>
          <p:cNvSpPr/>
          <p:nvPr/>
        </p:nvSpPr>
        <p:spPr>
          <a:xfrm>
            <a:off x="-763398" y="-1534296"/>
            <a:ext cx="4899948" cy="3068592"/>
          </a:xfrm>
          <a:custGeom>
            <a:avLst/>
            <a:gdLst/>
            <a:ahLst/>
            <a:cxnLst/>
            <a:rect l="l" t="t" r="r" b="b"/>
            <a:pathLst>
              <a:path w="4899948" h="3068592">
                <a:moveTo>
                  <a:pt x="0" y="0"/>
                </a:moveTo>
                <a:lnTo>
                  <a:pt x="4899947" y="0"/>
                </a:lnTo>
                <a:lnTo>
                  <a:pt x="4899947" y="3068592"/>
                </a:lnTo>
                <a:lnTo>
                  <a:pt x="0" y="30685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8" name="Freeform 8">
            <a:extLst>
              <a:ext uri="{FF2B5EF4-FFF2-40B4-BE49-F238E27FC236}">
                <a16:creationId xmlns:a16="http://schemas.microsoft.com/office/drawing/2014/main" id="{DAEBFF0D-4018-8336-5C98-087B388FBDBB}"/>
              </a:ext>
            </a:extLst>
          </p:cNvPr>
          <p:cNvSpPr/>
          <p:nvPr/>
        </p:nvSpPr>
        <p:spPr>
          <a:xfrm>
            <a:off x="12801533" y="-3053980"/>
            <a:ext cx="4292424" cy="3870986"/>
          </a:xfrm>
          <a:custGeom>
            <a:avLst/>
            <a:gdLst/>
            <a:ahLst/>
            <a:cxnLst/>
            <a:rect l="l" t="t" r="r" b="b"/>
            <a:pathLst>
              <a:path w="4292424" h="3870986">
                <a:moveTo>
                  <a:pt x="0" y="0"/>
                </a:moveTo>
                <a:lnTo>
                  <a:pt x="4292424" y="0"/>
                </a:lnTo>
                <a:lnTo>
                  <a:pt x="4292424" y="3870986"/>
                </a:lnTo>
                <a:lnTo>
                  <a:pt x="0" y="3870986"/>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sp>
        <p:nvSpPr>
          <p:cNvPr id="19" name="Freeform 9">
            <a:extLst>
              <a:ext uri="{FF2B5EF4-FFF2-40B4-BE49-F238E27FC236}">
                <a16:creationId xmlns:a16="http://schemas.microsoft.com/office/drawing/2014/main" id="{C43DFA4F-4B84-7973-A9AF-7C3C796F7FF2}"/>
              </a:ext>
            </a:extLst>
          </p:cNvPr>
          <p:cNvSpPr/>
          <p:nvPr/>
        </p:nvSpPr>
        <p:spPr>
          <a:xfrm>
            <a:off x="7495522" y="-3297794"/>
            <a:ext cx="5493058" cy="4114800"/>
          </a:xfrm>
          <a:custGeom>
            <a:avLst/>
            <a:gdLst/>
            <a:ahLst/>
            <a:cxnLst/>
            <a:rect l="l" t="t" r="r" b="b"/>
            <a:pathLst>
              <a:path w="5493058" h="4114800">
                <a:moveTo>
                  <a:pt x="0" y="0"/>
                </a:moveTo>
                <a:lnTo>
                  <a:pt x="5493058" y="0"/>
                </a:lnTo>
                <a:lnTo>
                  <a:pt x="549305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US"/>
          </a:p>
        </p:txBody>
      </p:sp>
      <p:sp>
        <p:nvSpPr>
          <p:cNvPr id="20" name="Freeform 10">
            <a:extLst>
              <a:ext uri="{FF2B5EF4-FFF2-40B4-BE49-F238E27FC236}">
                <a16:creationId xmlns:a16="http://schemas.microsoft.com/office/drawing/2014/main" id="{F6073EF8-E6AB-60A3-EB83-91547FACA595}"/>
              </a:ext>
            </a:extLst>
          </p:cNvPr>
          <p:cNvSpPr/>
          <p:nvPr/>
        </p:nvSpPr>
        <p:spPr>
          <a:xfrm rot="4747568">
            <a:off x="-2972342" y="3665317"/>
            <a:ext cx="4896097" cy="2735694"/>
          </a:xfrm>
          <a:custGeom>
            <a:avLst/>
            <a:gdLst/>
            <a:ahLst/>
            <a:cxnLst/>
            <a:rect l="l" t="t" r="r" b="b"/>
            <a:pathLst>
              <a:path w="4896097" h="2735694">
                <a:moveTo>
                  <a:pt x="0" y="0"/>
                </a:moveTo>
                <a:lnTo>
                  <a:pt x="4896097" y="0"/>
                </a:lnTo>
                <a:lnTo>
                  <a:pt x="4896097" y="2735694"/>
                </a:lnTo>
                <a:lnTo>
                  <a:pt x="0" y="2735694"/>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US"/>
          </a:p>
        </p:txBody>
      </p:sp>
      <p:sp>
        <p:nvSpPr>
          <p:cNvPr id="21" name="Freeform 11">
            <a:extLst>
              <a:ext uri="{FF2B5EF4-FFF2-40B4-BE49-F238E27FC236}">
                <a16:creationId xmlns:a16="http://schemas.microsoft.com/office/drawing/2014/main" id="{83A703D1-AC61-977F-C900-8A7F1441AB93}"/>
              </a:ext>
            </a:extLst>
          </p:cNvPr>
          <p:cNvSpPr/>
          <p:nvPr/>
        </p:nvSpPr>
        <p:spPr>
          <a:xfrm>
            <a:off x="4861154" y="-2102294"/>
            <a:ext cx="2892762" cy="2919301"/>
          </a:xfrm>
          <a:custGeom>
            <a:avLst/>
            <a:gdLst/>
            <a:ahLst/>
            <a:cxnLst/>
            <a:rect l="l" t="t" r="r" b="b"/>
            <a:pathLst>
              <a:path w="2892762" h="2919301">
                <a:moveTo>
                  <a:pt x="0" y="0"/>
                </a:moveTo>
                <a:lnTo>
                  <a:pt x="2892761" y="0"/>
                </a:lnTo>
                <a:lnTo>
                  <a:pt x="2892761" y="2919300"/>
                </a:lnTo>
                <a:lnTo>
                  <a:pt x="0" y="2919300"/>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US"/>
          </a:p>
        </p:txBody>
      </p:sp>
      <p:sp>
        <p:nvSpPr>
          <p:cNvPr id="22" name="Freeform 12">
            <a:extLst>
              <a:ext uri="{FF2B5EF4-FFF2-40B4-BE49-F238E27FC236}">
                <a16:creationId xmlns:a16="http://schemas.microsoft.com/office/drawing/2014/main" id="{379A1F8B-BC22-ABCB-7ED7-F2794A3CAABF}"/>
              </a:ext>
            </a:extLst>
          </p:cNvPr>
          <p:cNvSpPr/>
          <p:nvPr/>
        </p:nvSpPr>
        <p:spPr>
          <a:xfrm>
            <a:off x="17494810" y="2371030"/>
            <a:ext cx="3575541" cy="3575541"/>
          </a:xfrm>
          <a:custGeom>
            <a:avLst/>
            <a:gdLst/>
            <a:ahLst/>
            <a:cxnLst/>
            <a:rect l="l" t="t" r="r" b="b"/>
            <a:pathLst>
              <a:path w="3575541" h="3575541">
                <a:moveTo>
                  <a:pt x="0" y="0"/>
                </a:moveTo>
                <a:lnTo>
                  <a:pt x="3575541" y="0"/>
                </a:lnTo>
                <a:lnTo>
                  <a:pt x="3575541" y="3575541"/>
                </a:lnTo>
                <a:lnTo>
                  <a:pt x="0" y="3575541"/>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23" name="Freeform 13">
            <a:extLst>
              <a:ext uri="{FF2B5EF4-FFF2-40B4-BE49-F238E27FC236}">
                <a16:creationId xmlns:a16="http://schemas.microsoft.com/office/drawing/2014/main" id="{45712F48-1E90-113F-2395-3F7932CF62E7}"/>
              </a:ext>
            </a:extLst>
          </p:cNvPr>
          <p:cNvSpPr/>
          <p:nvPr/>
        </p:nvSpPr>
        <p:spPr>
          <a:xfrm>
            <a:off x="2570549" y="9496827"/>
            <a:ext cx="2587020" cy="2386526"/>
          </a:xfrm>
          <a:custGeom>
            <a:avLst/>
            <a:gdLst/>
            <a:ahLst/>
            <a:cxnLst/>
            <a:rect l="l" t="t" r="r" b="b"/>
            <a:pathLst>
              <a:path w="2587020" h="2386526">
                <a:moveTo>
                  <a:pt x="0" y="0"/>
                </a:moveTo>
                <a:lnTo>
                  <a:pt x="2587020" y="0"/>
                </a:lnTo>
                <a:lnTo>
                  <a:pt x="2587020" y="2386526"/>
                </a:lnTo>
                <a:lnTo>
                  <a:pt x="0" y="238652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4" name="Freeform 14">
            <a:extLst>
              <a:ext uri="{FF2B5EF4-FFF2-40B4-BE49-F238E27FC236}">
                <a16:creationId xmlns:a16="http://schemas.microsoft.com/office/drawing/2014/main" id="{7A97EBE1-57F4-F5DF-A360-CAE248416D77}"/>
              </a:ext>
            </a:extLst>
          </p:cNvPr>
          <p:cNvSpPr/>
          <p:nvPr/>
        </p:nvSpPr>
        <p:spPr>
          <a:xfrm>
            <a:off x="17259300" y="-971659"/>
            <a:ext cx="3104522" cy="3342688"/>
          </a:xfrm>
          <a:custGeom>
            <a:avLst/>
            <a:gdLst/>
            <a:ahLst/>
            <a:cxnLst/>
            <a:rect l="l" t="t" r="r" b="b"/>
            <a:pathLst>
              <a:path w="3104522" h="3342688">
                <a:moveTo>
                  <a:pt x="0" y="0"/>
                </a:moveTo>
                <a:lnTo>
                  <a:pt x="3104522" y="0"/>
                </a:lnTo>
                <a:lnTo>
                  <a:pt x="3104522" y="3342689"/>
                </a:lnTo>
                <a:lnTo>
                  <a:pt x="0" y="3342689"/>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txBody>
          <a:bodyPr/>
          <a:lstStyle/>
          <a:p>
            <a:endParaRPr lang="en-US"/>
          </a:p>
        </p:txBody>
      </p:sp>
      <p:sp>
        <p:nvSpPr>
          <p:cNvPr id="25" name="Freeform 15">
            <a:extLst>
              <a:ext uri="{FF2B5EF4-FFF2-40B4-BE49-F238E27FC236}">
                <a16:creationId xmlns:a16="http://schemas.microsoft.com/office/drawing/2014/main" id="{2E322716-8D12-1A48-D4A9-8BBFBCACB8E3}"/>
              </a:ext>
            </a:extLst>
          </p:cNvPr>
          <p:cNvSpPr/>
          <p:nvPr/>
        </p:nvSpPr>
        <p:spPr>
          <a:xfrm>
            <a:off x="9476185" y="7580731"/>
            <a:ext cx="12252896" cy="3974642"/>
          </a:xfrm>
          <a:custGeom>
            <a:avLst/>
            <a:gdLst/>
            <a:ahLst/>
            <a:cxnLst/>
            <a:rect l="l" t="t" r="r" b="b"/>
            <a:pathLst>
              <a:path w="12252896" h="3974642">
                <a:moveTo>
                  <a:pt x="0" y="0"/>
                </a:moveTo>
                <a:lnTo>
                  <a:pt x="12252896" y="0"/>
                </a:lnTo>
                <a:lnTo>
                  <a:pt x="12252896" y="3974642"/>
                </a:lnTo>
                <a:lnTo>
                  <a:pt x="0" y="3974642"/>
                </a:lnTo>
                <a:lnTo>
                  <a:pt x="0" y="0"/>
                </a:lnTo>
                <a:close/>
              </a:path>
            </a:pathLst>
          </a:custGeom>
          <a:blipFill>
            <a:blip r:embed="rId21">
              <a:extLst>
                <a:ext uri="{96DAC541-7B7A-43D3-8B79-37D633B846F1}">
                  <asvg:svgBlip xmlns:asvg="http://schemas.microsoft.com/office/drawing/2016/SVG/main" r:embed="rId22"/>
                </a:ext>
              </a:extLst>
            </a:blip>
            <a:stretch>
              <a:fillRect t="-46816"/>
            </a:stretch>
          </a:blipFill>
        </p:spPr>
        <p:txBody>
          <a:bodyPr/>
          <a:lstStyle/>
          <a:p>
            <a:endParaRPr lang="en-US"/>
          </a:p>
        </p:txBody>
      </p:sp>
      <p:pic>
        <p:nvPicPr>
          <p:cNvPr id="6" name="Graphic 5" descr="Home with solid fill">
            <a:hlinkClick r:id="rId23" action="ppaction://hlinksldjump"/>
            <a:extLst>
              <a:ext uri="{FF2B5EF4-FFF2-40B4-BE49-F238E27FC236}">
                <a16:creationId xmlns:a16="http://schemas.microsoft.com/office/drawing/2014/main" id="{C5541745-7A3E-8C01-7E98-34759193146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3400" y="8103583"/>
            <a:ext cx="914400" cy="9144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A0EFAA20C25A4B9B1B076819DE521E" ma:contentTypeVersion="14" ma:contentTypeDescription="Create a new document." ma:contentTypeScope="" ma:versionID="56acbc697c6c8a536669e6fcea7e8e65">
  <xsd:schema xmlns:xsd="http://www.w3.org/2001/XMLSchema" xmlns:xs="http://www.w3.org/2001/XMLSchema" xmlns:p="http://schemas.microsoft.com/office/2006/metadata/properties" xmlns:ns2="048ae440-7008-4b00-a33d-aa9de41090cb" xmlns:ns3="62b11c04-4176-4152-b245-a79defb2f1c0" targetNamespace="http://schemas.microsoft.com/office/2006/metadata/properties" ma:root="true" ma:fieldsID="16c63abeecd39255493c7fac4c015e02" ns2:_="" ns3:_="">
    <xsd:import namespace="048ae440-7008-4b00-a33d-aa9de41090cb"/>
    <xsd:import namespace="62b11c04-4176-4152-b245-a79defb2f1c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8ae440-7008-4b00-a33d-aa9de41090c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6491c37-461d-43ce-b4f1-bbbde56e063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b11c04-4176-4152-b245-a79defb2f1c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76b17c2-7926-44a5-88ff-dc01ebc23d3b}" ma:internalName="TaxCatchAll" ma:showField="CatchAllData" ma:web="62b11c04-4176-4152-b245-a79defb2f1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8ae440-7008-4b00-a33d-aa9de41090cb">
      <Terms xmlns="http://schemas.microsoft.com/office/infopath/2007/PartnerControls"/>
    </lcf76f155ced4ddcb4097134ff3c332f>
    <TaxCatchAll xmlns="62b11c04-4176-4152-b245-a79defb2f1c0" xsi:nil="true"/>
  </documentManagement>
</p:properties>
</file>

<file path=customXml/itemProps1.xml><?xml version="1.0" encoding="utf-8"?>
<ds:datastoreItem xmlns:ds="http://schemas.openxmlformats.org/officeDocument/2006/customXml" ds:itemID="{932922DD-C643-481F-85FC-358CBFADB602}">
  <ds:schemaRefs>
    <ds:schemaRef ds:uri="http://schemas.microsoft.com/sharepoint/v3/contenttype/forms"/>
  </ds:schemaRefs>
</ds:datastoreItem>
</file>

<file path=customXml/itemProps2.xml><?xml version="1.0" encoding="utf-8"?>
<ds:datastoreItem xmlns:ds="http://schemas.openxmlformats.org/officeDocument/2006/customXml" ds:itemID="{F28C1704-6913-48E6-AF35-0CBC7FD62273}"/>
</file>

<file path=customXml/itemProps3.xml><?xml version="1.0" encoding="utf-8"?>
<ds:datastoreItem xmlns:ds="http://schemas.openxmlformats.org/officeDocument/2006/customXml" ds:itemID="{36ADFCEC-B6BE-4B49-B91F-2EC43C06D736}"/>
</file>

<file path=docProps/app.xml><?xml version="1.0" encoding="utf-8"?>
<Properties xmlns="http://schemas.openxmlformats.org/officeDocument/2006/extended-properties" xmlns:vt="http://schemas.openxmlformats.org/officeDocument/2006/docPropsVTypes">
  <TotalTime>54</TotalTime>
  <Words>1125</Words>
  <Application>Microsoft Macintosh PowerPoint</Application>
  <PresentationFormat>Custom</PresentationFormat>
  <Paragraphs>212</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DM Sans Bold</vt:lpstr>
      <vt:lpstr>Arial</vt:lpstr>
      <vt:lpstr>DM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Doodle Project Presentation</dc:title>
  <cp:lastModifiedBy>Sydney Fraser</cp:lastModifiedBy>
  <cp:revision>1</cp:revision>
  <dcterms:created xsi:type="dcterms:W3CDTF">2006-08-16T00:00:00Z</dcterms:created>
  <dcterms:modified xsi:type="dcterms:W3CDTF">2024-04-08T18:38:31Z</dcterms:modified>
  <dc:identifier>DAGBkV-vPDE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0x010100FEA0EFAA20C25A4B9B1B076819DE521E</vt:lpwstr>
  </property>
</Properties>
</file>